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72" r:id="rId5"/>
    <p:sldId id="273" r:id="rId6"/>
    <p:sldId id="278" r:id="rId7"/>
    <p:sldId id="280" r:id="rId8"/>
    <p:sldId id="281" r:id="rId9"/>
    <p:sldId id="289" r:id="rId10"/>
    <p:sldId id="290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75" r:id="rId21"/>
    <p:sldId id="282" r:id="rId22"/>
    <p:sldId id="270" r:id="rId23"/>
    <p:sldId id="285" r:id="rId24"/>
    <p:sldId id="283" r:id="rId25"/>
    <p:sldId id="286" r:id="rId26"/>
    <p:sldId id="257" r:id="rId27"/>
    <p:sldId id="258" r:id="rId28"/>
    <p:sldId id="268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3A1FD2-DADD-4F82-8D53-67142BCF4C34}" v="77" dt="2025-03-20T07:41:24.6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rk Jan van Zoest" userId="ced045898176881c" providerId="LiveId" clId="{F0E41BDC-366E-482D-B252-8A5AB4B26799}"/>
    <pc:docChg chg="undo custSel addSld delSld modSld sldOrd">
      <pc:chgData name="Dirk Jan van Zoest" userId="ced045898176881c" providerId="LiveId" clId="{F0E41BDC-366E-482D-B252-8A5AB4B26799}" dt="2024-03-20T09:00:20.988" v="1876" actId="26606"/>
      <pc:docMkLst>
        <pc:docMk/>
      </pc:docMkLst>
      <pc:sldChg chg="addSp delSp modSp mod addAnim setClrOvrMap">
        <pc:chgData name="Dirk Jan van Zoest" userId="ced045898176881c" providerId="LiveId" clId="{F0E41BDC-366E-482D-B252-8A5AB4B26799}" dt="2024-03-20T09:00:20.988" v="1876" actId="26606"/>
        <pc:sldMkLst>
          <pc:docMk/>
          <pc:sldMk cId="898112486" sldId="256"/>
        </pc:sldMkLst>
      </pc:sldChg>
      <pc:sldChg chg="addSp delSp modSp mod">
        <pc:chgData name="Dirk Jan van Zoest" userId="ced045898176881c" providerId="LiveId" clId="{F0E41BDC-366E-482D-B252-8A5AB4B26799}" dt="2024-03-19T14:51:21.237" v="437" actId="20577"/>
        <pc:sldMkLst>
          <pc:docMk/>
          <pc:sldMk cId="3242698901" sldId="259"/>
        </pc:sldMkLst>
      </pc:sldChg>
      <pc:sldChg chg="addSp delSp modSp mod setBg setClrOvrMap">
        <pc:chgData name="Dirk Jan van Zoest" userId="ced045898176881c" providerId="LiveId" clId="{F0E41BDC-366E-482D-B252-8A5AB4B26799}" dt="2024-03-19T15:36:21.524" v="1210" actId="21"/>
        <pc:sldMkLst>
          <pc:docMk/>
          <pc:sldMk cId="3838003152" sldId="260"/>
        </pc:sldMkLst>
      </pc:sldChg>
      <pc:sldChg chg="addSp delSp modSp mod">
        <pc:chgData name="Dirk Jan van Zoest" userId="ced045898176881c" providerId="LiveId" clId="{F0E41BDC-366E-482D-B252-8A5AB4B26799}" dt="2024-03-19T15:36:08.646" v="1209" actId="26606"/>
        <pc:sldMkLst>
          <pc:docMk/>
          <pc:sldMk cId="1513376175" sldId="261"/>
        </pc:sldMkLst>
      </pc:sldChg>
      <pc:sldChg chg="addSp delSp modSp mod">
        <pc:chgData name="Dirk Jan van Zoest" userId="ced045898176881c" providerId="LiveId" clId="{F0E41BDC-366E-482D-B252-8A5AB4B26799}" dt="2024-03-19T15:36:03.026" v="1208" actId="26606"/>
        <pc:sldMkLst>
          <pc:docMk/>
          <pc:sldMk cId="3237744652" sldId="262"/>
        </pc:sldMkLst>
      </pc:sldChg>
      <pc:sldChg chg="addSp delSp modSp mod">
        <pc:chgData name="Dirk Jan van Zoest" userId="ced045898176881c" providerId="LiveId" clId="{F0E41BDC-366E-482D-B252-8A5AB4B26799}" dt="2024-03-19T14:42:42.079" v="391" actId="478"/>
        <pc:sldMkLst>
          <pc:docMk/>
          <pc:sldMk cId="2951523428" sldId="263"/>
        </pc:sldMkLst>
      </pc:sldChg>
      <pc:sldChg chg="addSp delSp modSp mod">
        <pc:chgData name="Dirk Jan van Zoest" userId="ced045898176881c" providerId="LiveId" clId="{F0E41BDC-366E-482D-B252-8A5AB4B26799}" dt="2024-03-19T15:30:15.506" v="1183" actId="26606"/>
        <pc:sldMkLst>
          <pc:docMk/>
          <pc:sldMk cId="2601988998" sldId="264"/>
        </pc:sldMkLst>
      </pc:sldChg>
      <pc:sldChg chg="addSp delSp modSp mod">
        <pc:chgData name="Dirk Jan van Zoest" userId="ced045898176881c" providerId="LiveId" clId="{F0E41BDC-366E-482D-B252-8A5AB4B26799}" dt="2024-03-19T17:07:13.381" v="1592" actId="1076"/>
        <pc:sldMkLst>
          <pc:docMk/>
          <pc:sldMk cId="1861933832" sldId="265"/>
        </pc:sldMkLst>
      </pc:sldChg>
      <pc:sldChg chg="addSp delSp modSp mod">
        <pc:chgData name="Dirk Jan van Zoest" userId="ced045898176881c" providerId="LiveId" clId="{F0E41BDC-366E-482D-B252-8A5AB4B26799}" dt="2024-03-19T17:06:25.038" v="1586" actId="21"/>
        <pc:sldMkLst>
          <pc:docMk/>
          <pc:sldMk cId="3499277809" sldId="266"/>
        </pc:sldMkLst>
      </pc:sldChg>
      <pc:sldChg chg="addSp delSp modSp mod setClrOvrMap">
        <pc:chgData name="Dirk Jan van Zoest" userId="ced045898176881c" providerId="LiveId" clId="{F0E41BDC-366E-482D-B252-8A5AB4B26799}" dt="2024-03-19T17:12:39.252" v="1864" actId="27636"/>
        <pc:sldMkLst>
          <pc:docMk/>
          <pc:sldMk cId="1248866054" sldId="267"/>
        </pc:sldMkLst>
      </pc:sldChg>
      <pc:sldChg chg="addSp delSp modSp mod">
        <pc:chgData name="Dirk Jan van Zoest" userId="ced045898176881c" providerId="LiveId" clId="{F0E41BDC-366E-482D-B252-8A5AB4B26799}" dt="2024-03-19T14:46:38.565" v="400" actId="20577"/>
        <pc:sldMkLst>
          <pc:docMk/>
          <pc:sldMk cId="3819512476" sldId="269"/>
        </pc:sldMkLst>
      </pc:sldChg>
      <pc:sldChg chg="addSp delSp modSp mod ord setBg">
        <pc:chgData name="Dirk Jan van Zoest" userId="ced045898176881c" providerId="LiveId" clId="{F0E41BDC-366E-482D-B252-8A5AB4B26799}" dt="2024-03-19T15:12:33.131" v="724"/>
        <pc:sldMkLst>
          <pc:docMk/>
          <pc:sldMk cId="4041794612" sldId="270"/>
        </pc:sldMkLst>
      </pc:sldChg>
      <pc:sldChg chg="addSp delSp modSp new mod setBg">
        <pc:chgData name="Dirk Jan van Zoest" userId="ced045898176881c" providerId="LiveId" clId="{F0E41BDC-366E-482D-B252-8A5AB4B26799}" dt="2024-03-19T16:34:52.176" v="1580" actId="27614"/>
        <pc:sldMkLst>
          <pc:docMk/>
          <pc:sldMk cId="1925018512" sldId="271"/>
        </pc:sldMkLst>
      </pc:sldChg>
      <pc:sldChg chg="addSp delSp modSp new mod modAnim">
        <pc:chgData name="Dirk Jan van Zoest" userId="ced045898176881c" providerId="LiveId" clId="{F0E41BDC-366E-482D-B252-8A5AB4B26799}" dt="2024-03-19T12:58:02.325" v="326" actId="1076"/>
        <pc:sldMkLst>
          <pc:docMk/>
          <pc:sldMk cId="502254247" sldId="272"/>
        </pc:sldMkLst>
      </pc:sldChg>
      <pc:sldChg chg="addSp delSp modSp new mod setBg modAnim">
        <pc:chgData name="Dirk Jan van Zoest" userId="ced045898176881c" providerId="LiveId" clId="{F0E41BDC-366E-482D-B252-8A5AB4B26799}" dt="2024-03-19T15:52:26.879" v="1344" actId="1076"/>
        <pc:sldMkLst>
          <pc:docMk/>
          <pc:sldMk cId="23538073" sldId="273"/>
        </pc:sldMkLst>
      </pc:sldChg>
      <pc:sldChg chg="addSp delSp modSp new mod setBg">
        <pc:chgData name="Dirk Jan van Zoest" userId="ced045898176881c" providerId="LiveId" clId="{F0E41BDC-366E-482D-B252-8A5AB4B26799}" dt="2024-03-19T14:58:02.740" v="551" actId="26606"/>
        <pc:sldMkLst>
          <pc:docMk/>
          <pc:sldMk cId="508606831" sldId="274"/>
        </pc:sldMkLst>
      </pc:sldChg>
      <pc:sldChg chg="modSp new del mod">
        <pc:chgData name="Dirk Jan van Zoest" userId="ced045898176881c" providerId="LiveId" clId="{F0E41BDC-366E-482D-B252-8A5AB4B26799}" dt="2024-03-19T15:08:45.973" v="566" actId="47"/>
        <pc:sldMkLst>
          <pc:docMk/>
          <pc:sldMk cId="3396485614" sldId="275"/>
        </pc:sldMkLst>
      </pc:sldChg>
      <pc:sldChg chg="addSp delSp modSp new mod setBg">
        <pc:chgData name="Dirk Jan van Zoest" userId="ced045898176881c" providerId="LiveId" clId="{F0E41BDC-366E-482D-B252-8A5AB4B26799}" dt="2024-03-19T15:36:46.122" v="1214" actId="26606"/>
        <pc:sldMkLst>
          <pc:docMk/>
          <pc:sldMk cId="3835113483" sldId="275"/>
        </pc:sldMkLst>
      </pc:sldChg>
      <pc:sldChg chg="addSp delSp modSp new del mod">
        <pc:chgData name="Dirk Jan van Zoest" userId="ced045898176881c" providerId="LiveId" clId="{F0E41BDC-366E-482D-B252-8A5AB4B26799}" dt="2024-03-20T08:58:36.156" v="1875" actId="47"/>
        <pc:sldMkLst>
          <pc:docMk/>
          <pc:sldMk cId="891389191" sldId="276"/>
        </pc:sldMkLst>
      </pc:sldChg>
      <pc:sldChg chg="addSp modSp new mod">
        <pc:chgData name="Dirk Jan van Zoest" userId="ced045898176881c" providerId="LiveId" clId="{F0E41BDC-366E-482D-B252-8A5AB4B26799}" dt="2024-03-19T15:41:38.212" v="1283"/>
        <pc:sldMkLst>
          <pc:docMk/>
          <pc:sldMk cId="77020699" sldId="277"/>
        </pc:sldMkLst>
      </pc:sldChg>
      <pc:sldChg chg="new del">
        <pc:chgData name="Dirk Jan van Zoest" userId="ced045898176881c" providerId="LiveId" clId="{F0E41BDC-366E-482D-B252-8A5AB4B26799}" dt="2024-03-19T15:41:11.405" v="1250" actId="47"/>
        <pc:sldMkLst>
          <pc:docMk/>
          <pc:sldMk cId="4182584321" sldId="277"/>
        </pc:sldMkLst>
      </pc:sldChg>
      <pc:sldChg chg="addSp delSp modSp new mod setBg">
        <pc:chgData name="Dirk Jan van Zoest" userId="ced045898176881c" providerId="LiveId" clId="{F0E41BDC-366E-482D-B252-8A5AB4B26799}" dt="2024-03-20T08:58:25.992" v="1874" actId="26606"/>
        <pc:sldMkLst>
          <pc:docMk/>
          <pc:sldMk cId="1537983544" sldId="278"/>
        </pc:sldMkLst>
      </pc:sldChg>
      <pc:sldChg chg="addSp delSp modSp new mod setBg">
        <pc:chgData name="Dirk Jan van Zoest" userId="ced045898176881c" providerId="LiveId" clId="{F0E41BDC-366E-482D-B252-8A5AB4B26799}" dt="2024-03-19T15:46:59.102" v="1311" actId="26606"/>
        <pc:sldMkLst>
          <pc:docMk/>
          <pc:sldMk cId="840645552" sldId="279"/>
        </pc:sldMkLst>
      </pc:sldChg>
      <pc:sldChg chg="addSp modSp new mod setBg">
        <pc:chgData name="Dirk Jan van Zoest" userId="ced045898176881c" providerId="LiveId" clId="{F0E41BDC-366E-482D-B252-8A5AB4B26799}" dt="2024-03-19T15:49:02.619" v="1340" actId="26606"/>
        <pc:sldMkLst>
          <pc:docMk/>
          <pc:sldMk cId="2277754550" sldId="280"/>
        </pc:sldMkLst>
      </pc:sldChg>
      <pc:sldChg chg="addSp delSp modSp new mod modAnim">
        <pc:chgData name="Dirk Jan van Zoest" userId="ced045898176881c" providerId="LiveId" clId="{F0E41BDC-366E-482D-B252-8A5AB4B26799}" dt="2024-03-19T15:53:18.183" v="1381" actId="732"/>
        <pc:sldMkLst>
          <pc:docMk/>
          <pc:sldMk cId="1104230292" sldId="281"/>
        </pc:sldMkLst>
      </pc:sldChg>
      <pc:sldChg chg="addSp modSp new mod setBg">
        <pc:chgData name="Dirk Jan van Zoest" userId="ced045898176881c" providerId="LiveId" clId="{F0E41BDC-366E-482D-B252-8A5AB4B26799}" dt="2024-03-19T17:11:19.063" v="1853" actId="20577"/>
        <pc:sldMkLst>
          <pc:docMk/>
          <pc:sldMk cId="653050052" sldId="282"/>
        </pc:sldMkLst>
      </pc:sldChg>
    </pc:docChg>
  </pc:docChgLst>
  <pc:docChgLst>
    <pc:chgData name="Dirk Jan van Zoest" userId="ced045898176881c" providerId="LiveId" clId="{986F20EC-3922-440A-8D73-4883D125E611}"/>
    <pc:docChg chg="modSld sldOrd">
      <pc:chgData name="Dirk Jan van Zoest" userId="ced045898176881c" providerId="LiveId" clId="{986F20EC-3922-440A-8D73-4883D125E611}" dt="2024-04-09T12:15:15.505" v="13"/>
      <pc:docMkLst>
        <pc:docMk/>
      </pc:docMkLst>
      <pc:sldChg chg="addSp delSp modSp mod ord">
        <pc:chgData name="Dirk Jan van Zoest" userId="ced045898176881c" providerId="LiveId" clId="{986F20EC-3922-440A-8D73-4883D125E611}" dt="2024-04-09T12:15:15.505" v="13"/>
        <pc:sldMkLst>
          <pc:docMk/>
          <pc:sldMk cId="4041794612" sldId="270"/>
        </pc:sldMkLst>
      </pc:sldChg>
    </pc:docChg>
  </pc:docChgLst>
  <pc:docChgLst>
    <pc:chgData name="Dirk Jan van Zoest" userId="ced045898176881c" providerId="LiveId" clId="{8C3A1FD2-DADD-4F82-8D53-67142BCF4C34}"/>
    <pc:docChg chg="undo custSel addSld delSld modSld">
      <pc:chgData name="Dirk Jan van Zoest" userId="ced045898176881c" providerId="LiveId" clId="{8C3A1FD2-DADD-4F82-8D53-67142BCF4C34}" dt="2025-03-20T07:41:24.652" v="610" actId="1076"/>
      <pc:docMkLst>
        <pc:docMk/>
      </pc:docMkLst>
      <pc:sldChg chg="addSp delSp modSp mod">
        <pc:chgData name="Dirk Jan van Zoest" userId="ced045898176881c" providerId="LiveId" clId="{8C3A1FD2-DADD-4F82-8D53-67142BCF4C34}" dt="2025-03-19T17:09:17.060" v="576" actId="20577"/>
        <pc:sldMkLst>
          <pc:docMk/>
          <pc:sldMk cId="898112486" sldId="256"/>
        </pc:sldMkLst>
        <pc:spChg chg="mod">
          <ac:chgData name="Dirk Jan van Zoest" userId="ced045898176881c" providerId="LiveId" clId="{8C3A1FD2-DADD-4F82-8D53-67142BCF4C34}" dt="2025-03-19T17:09:17.060" v="576" actId="20577"/>
          <ac:spMkLst>
            <pc:docMk/>
            <pc:sldMk cId="898112486" sldId="256"/>
            <ac:spMk id="2" creationId="{81BBB372-45EE-7EE3-0B6C-01FB574FDEEE}"/>
          </ac:spMkLst>
        </pc:spChg>
        <pc:spChg chg="mod">
          <ac:chgData name="Dirk Jan van Zoest" userId="ced045898176881c" providerId="LiveId" clId="{8C3A1FD2-DADD-4F82-8D53-67142BCF4C34}" dt="2025-03-19T16:16:52.551" v="8" actId="26606"/>
          <ac:spMkLst>
            <pc:docMk/>
            <pc:sldMk cId="898112486" sldId="256"/>
            <ac:spMk id="3" creationId="{64B8083E-6987-8188-620A-4325B8A4E040}"/>
          </ac:spMkLst>
        </pc:spChg>
        <pc:spChg chg="del">
          <ac:chgData name="Dirk Jan van Zoest" userId="ced045898176881c" providerId="LiveId" clId="{8C3A1FD2-DADD-4F82-8D53-67142BCF4C34}" dt="2025-03-19T16:16:52.551" v="8" actId="26606"/>
          <ac:spMkLst>
            <pc:docMk/>
            <pc:sldMk cId="898112486" sldId="256"/>
            <ac:spMk id="1064" creationId="{5A59F003-E00A-43F9-91DC-CC54E3B87466}"/>
          </ac:spMkLst>
        </pc:spChg>
        <pc:spChg chg="del">
          <ac:chgData name="Dirk Jan van Zoest" userId="ced045898176881c" providerId="LiveId" clId="{8C3A1FD2-DADD-4F82-8D53-67142BCF4C34}" dt="2025-03-19T16:16:52.551" v="8" actId="26606"/>
          <ac:spMkLst>
            <pc:docMk/>
            <pc:sldMk cId="898112486" sldId="256"/>
            <ac:spMk id="1066" creationId="{D74A4382-E3AD-430A-9A1F-DFA3E0E77A7D}"/>
          </ac:spMkLst>
        </pc:spChg>
        <pc:spChg chg="del">
          <ac:chgData name="Dirk Jan van Zoest" userId="ced045898176881c" providerId="LiveId" clId="{8C3A1FD2-DADD-4F82-8D53-67142BCF4C34}" dt="2025-03-19T16:16:52.551" v="8" actId="26606"/>
          <ac:spMkLst>
            <pc:docMk/>
            <pc:sldMk cId="898112486" sldId="256"/>
            <ac:spMk id="1068" creationId="{79F40191-0F44-4FD1-82CC-ACB507C14BE6}"/>
          </ac:spMkLst>
        </pc:spChg>
        <pc:spChg chg="add">
          <ac:chgData name="Dirk Jan van Zoest" userId="ced045898176881c" providerId="LiveId" clId="{8C3A1FD2-DADD-4F82-8D53-67142BCF4C34}" dt="2025-03-19T16:16:52.551" v="8" actId="26606"/>
          <ac:spMkLst>
            <pc:docMk/>
            <pc:sldMk cId="898112486" sldId="256"/>
            <ac:spMk id="1073" creationId="{7B1AB9FE-36F5-4FD1-9850-DB5C5AD4828F}"/>
          </ac:spMkLst>
        </pc:spChg>
        <pc:spChg chg="add">
          <ac:chgData name="Dirk Jan van Zoest" userId="ced045898176881c" providerId="LiveId" clId="{8C3A1FD2-DADD-4F82-8D53-67142BCF4C34}" dt="2025-03-19T16:16:52.551" v="8" actId="26606"/>
          <ac:spMkLst>
            <pc:docMk/>
            <pc:sldMk cId="898112486" sldId="256"/>
            <ac:spMk id="1075" creationId="{F489C2E0-4895-4B72-85EA-7EE9FAFFDC7E}"/>
          </ac:spMkLst>
        </pc:spChg>
        <pc:picChg chg="del">
          <ac:chgData name="Dirk Jan van Zoest" userId="ced045898176881c" providerId="LiveId" clId="{8C3A1FD2-DADD-4F82-8D53-67142BCF4C34}" dt="2025-03-19T16:12:17.630" v="4" actId="478"/>
          <ac:picMkLst>
            <pc:docMk/>
            <pc:sldMk cId="898112486" sldId="256"/>
            <ac:picMk id="5" creationId="{B18375DC-236D-3AE9-3D06-929A9595B7A6}"/>
          </ac:picMkLst>
        </pc:picChg>
        <pc:picChg chg="add mod ord">
          <ac:chgData name="Dirk Jan van Zoest" userId="ced045898176881c" providerId="LiveId" clId="{8C3A1FD2-DADD-4F82-8D53-67142BCF4C34}" dt="2025-03-19T16:35:48.051" v="141" actId="1076"/>
          <ac:picMkLst>
            <pc:docMk/>
            <pc:sldMk cId="898112486" sldId="256"/>
            <ac:picMk id="6" creationId="{466BA992-C1F3-0CA1-8028-0996C86878B2}"/>
          </ac:picMkLst>
        </pc:picChg>
      </pc:sldChg>
      <pc:sldChg chg="delSp add setBg delDesignElem">
        <pc:chgData name="Dirk Jan van Zoest" userId="ced045898176881c" providerId="LiveId" clId="{8C3A1FD2-DADD-4F82-8D53-67142BCF4C34}" dt="2025-03-19T16:38:45.319" v="145"/>
        <pc:sldMkLst>
          <pc:docMk/>
          <pc:sldMk cId="2777934133" sldId="257"/>
        </pc:sldMkLst>
        <pc:spChg chg="del">
          <ac:chgData name="Dirk Jan van Zoest" userId="ced045898176881c" providerId="LiveId" clId="{8C3A1FD2-DADD-4F82-8D53-67142BCF4C34}" dt="2025-03-19T16:38:45.319" v="145"/>
          <ac:spMkLst>
            <pc:docMk/>
            <pc:sldMk cId="2777934133" sldId="257"/>
            <ac:spMk id="23" creationId="{77C59BEC-C4CC-4741-B975-08C543178D3D}"/>
          </ac:spMkLst>
        </pc:spChg>
        <pc:spChg chg="del">
          <ac:chgData name="Dirk Jan van Zoest" userId="ced045898176881c" providerId="LiveId" clId="{8C3A1FD2-DADD-4F82-8D53-67142BCF4C34}" dt="2025-03-19T16:38:45.319" v="145"/>
          <ac:spMkLst>
            <pc:docMk/>
            <pc:sldMk cId="2777934133" sldId="257"/>
            <ac:spMk id="25" creationId="{72DEF309-605D-4117-9340-6D589B6C3A34}"/>
          </ac:spMkLst>
        </pc:spChg>
        <pc:spChg chg="del">
          <ac:chgData name="Dirk Jan van Zoest" userId="ced045898176881c" providerId="LiveId" clId="{8C3A1FD2-DADD-4F82-8D53-67142BCF4C34}" dt="2025-03-19T16:38:45.319" v="145"/>
          <ac:spMkLst>
            <pc:docMk/>
            <pc:sldMk cId="2777934133" sldId="257"/>
            <ac:spMk id="27" creationId="{A7B99495-F43F-4D80-A44F-2CB4764EB90B}"/>
          </ac:spMkLst>
        </pc:spChg>
      </pc:sldChg>
      <pc:sldChg chg="delSp add setBg delDesignElem">
        <pc:chgData name="Dirk Jan van Zoest" userId="ced045898176881c" providerId="LiveId" clId="{8C3A1FD2-DADD-4F82-8D53-67142BCF4C34}" dt="2025-03-19T16:38:45.319" v="145"/>
        <pc:sldMkLst>
          <pc:docMk/>
          <pc:sldMk cId="642652175" sldId="258"/>
        </pc:sldMkLst>
        <pc:spChg chg="del">
          <ac:chgData name="Dirk Jan van Zoest" userId="ced045898176881c" providerId="LiveId" clId="{8C3A1FD2-DADD-4F82-8D53-67142BCF4C34}" dt="2025-03-19T16:38:45.319" v="145"/>
          <ac:spMkLst>
            <pc:docMk/>
            <pc:sldMk cId="642652175" sldId="258"/>
            <ac:spMk id="19" creationId="{D2B783EE-0239-4717-BBEA-8C9EAC61C824}"/>
          </ac:spMkLst>
        </pc:spChg>
        <pc:spChg chg="del">
          <ac:chgData name="Dirk Jan van Zoest" userId="ced045898176881c" providerId="LiveId" clId="{8C3A1FD2-DADD-4F82-8D53-67142BCF4C34}" dt="2025-03-19T16:38:45.319" v="145"/>
          <ac:spMkLst>
            <pc:docMk/>
            <pc:sldMk cId="642652175" sldId="258"/>
            <ac:spMk id="21" creationId="{A7B99495-F43F-4D80-A44F-2CB4764EB90B}"/>
          </ac:spMkLst>
        </pc:spChg>
        <pc:spChg chg="del">
          <ac:chgData name="Dirk Jan van Zoest" userId="ced045898176881c" providerId="LiveId" clId="{8C3A1FD2-DADD-4F82-8D53-67142BCF4C34}" dt="2025-03-19T16:38:45.319" v="145"/>
          <ac:spMkLst>
            <pc:docMk/>
            <pc:sldMk cId="642652175" sldId="258"/>
            <ac:spMk id="23" creationId="{70BEB1E7-2F88-40BC-B73D-42E5B6F80BFC}"/>
          </ac:spMkLst>
        </pc:spChg>
      </pc:sldChg>
      <pc:sldChg chg="addSp delSp modSp mod">
        <pc:chgData name="Dirk Jan van Zoest" userId="ced045898176881c" providerId="LiveId" clId="{8C3A1FD2-DADD-4F82-8D53-67142BCF4C34}" dt="2025-03-19T16:59:51.297" v="250" actId="26606"/>
        <pc:sldMkLst>
          <pc:docMk/>
          <pc:sldMk cId="3242698901" sldId="259"/>
        </pc:sldMkLst>
        <pc:spChg chg="mod">
          <ac:chgData name="Dirk Jan van Zoest" userId="ced045898176881c" providerId="LiveId" clId="{8C3A1FD2-DADD-4F82-8D53-67142BCF4C34}" dt="2025-03-19T16:59:51.297" v="250" actId="26606"/>
          <ac:spMkLst>
            <pc:docMk/>
            <pc:sldMk cId="3242698901" sldId="259"/>
            <ac:spMk id="2" creationId="{7809128D-123C-8FFB-DE75-3B3EF86F0291}"/>
          </ac:spMkLst>
        </pc:spChg>
        <pc:spChg chg="mod">
          <ac:chgData name="Dirk Jan van Zoest" userId="ced045898176881c" providerId="LiveId" clId="{8C3A1FD2-DADD-4F82-8D53-67142BCF4C34}" dt="2025-03-19T16:59:51.297" v="250" actId="26606"/>
          <ac:spMkLst>
            <pc:docMk/>
            <pc:sldMk cId="3242698901" sldId="259"/>
            <ac:spMk id="3" creationId="{A518630A-BDC1-79A4-45D2-3A83EAF89B5F}"/>
          </ac:spMkLst>
        </pc:spChg>
        <pc:spChg chg="del">
          <ac:chgData name="Dirk Jan van Zoest" userId="ced045898176881c" providerId="LiveId" clId="{8C3A1FD2-DADD-4F82-8D53-67142BCF4C34}" dt="2025-03-19T16:59:51.297" v="250" actId="26606"/>
          <ac:spMkLst>
            <pc:docMk/>
            <pc:sldMk cId="3242698901" sldId="259"/>
            <ac:spMk id="2072" creationId="{A016CB47-C4D4-4332-9ED0-DBB916252F76}"/>
          </ac:spMkLst>
        </pc:spChg>
        <pc:spChg chg="del">
          <ac:chgData name="Dirk Jan van Zoest" userId="ced045898176881c" providerId="LiveId" clId="{8C3A1FD2-DADD-4F82-8D53-67142BCF4C34}" dt="2025-03-19T16:59:51.297" v="250" actId="26606"/>
          <ac:spMkLst>
            <pc:docMk/>
            <pc:sldMk cId="3242698901" sldId="259"/>
            <ac:spMk id="2074" creationId="{95C8260E-968F-44E8-A823-ABB431311926}"/>
          </ac:spMkLst>
        </pc:spChg>
        <pc:spChg chg="del">
          <ac:chgData name="Dirk Jan van Zoest" userId="ced045898176881c" providerId="LiveId" clId="{8C3A1FD2-DADD-4F82-8D53-67142BCF4C34}" dt="2025-03-19T16:59:51.297" v="250" actId="26606"/>
          <ac:spMkLst>
            <pc:docMk/>
            <pc:sldMk cId="3242698901" sldId="259"/>
            <ac:spMk id="2076" creationId="{2C1BBA94-3F40-40AA-8BB9-E69E25E537C1}"/>
          </ac:spMkLst>
        </pc:spChg>
        <pc:spChg chg="del">
          <ac:chgData name="Dirk Jan van Zoest" userId="ced045898176881c" providerId="LiveId" clId="{8C3A1FD2-DADD-4F82-8D53-67142BCF4C34}" dt="2025-03-19T16:59:51.297" v="250" actId="26606"/>
          <ac:spMkLst>
            <pc:docMk/>
            <pc:sldMk cId="3242698901" sldId="259"/>
            <ac:spMk id="2078" creationId="{FE43805F-24A6-46A4-B19B-54F28347355C}"/>
          </ac:spMkLst>
        </pc:spChg>
        <pc:spChg chg="add">
          <ac:chgData name="Dirk Jan van Zoest" userId="ced045898176881c" providerId="LiveId" clId="{8C3A1FD2-DADD-4F82-8D53-67142BCF4C34}" dt="2025-03-19T16:59:51.297" v="250" actId="26606"/>
          <ac:spMkLst>
            <pc:docMk/>
            <pc:sldMk cId="3242698901" sldId="259"/>
            <ac:spMk id="2083" creationId="{6804CCDD-88C7-4B43-A381-F2D8DAF62BE3}"/>
          </ac:spMkLst>
        </pc:spChg>
        <pc:spChg chg="add">
          <ac:chgData name="Dirk Jan van Zoest" userId="ced045898176881c" providerId="LiveId" clId="{8C3A1FD2-DADD-4F82-8D53-67142BCF4C34}" dt="2025-03-19T16:59:51.297" v="250" actId="26606"/>
          <ac:spMkLst>
            <pc:docMk/>
            <pc:sldMk cId="3242698901" sldId="259"/>
            <ac:spMk id="2085" creationId="{BBECEAC1-4BBC-4815-B44E-D9B231A3FC16}"/>
          </ac:spMkLst>
        </pc:spChg>
        <pc:picChg chg="mod ord">
          <ac:chgData name="Dirk Jan van Zoest" userId="ced045898176881c" providerId="LiveId" clId="{8C3A1FD2-DADD-4F82-8D53-67142BCF4C34}" dt="2025-03-19T16:59:51.297" v="250" actId="26606"/>
          <ac:picMkLst>
            <pc:docMk/>
            <pc:sldMk cId="3242698901" sldId="259"/>
            <ac:picMk id="5" creationId="{4A23B7BF-A5D4-173B-588B-BFEC40800B6E}"/>
          </ac:picMkLst>
        </pc:picChg>
        <pc:picChg chg="mod ord">
          <ac:chgData name="Dirk Jan van Zoest" userId="ced045898176881c" providerId="LiveId" clId="{8C3A1FD2-DADD-4F82-8D53-67142BCF4C34}" dt="2025-03-19T16:59:51.297" v="250" actId="26606"/>
          <ac:picMkLst>
            <pc:docMk/>
            <pc:sldMk cId="3242698901" sldId="259"/>
            <ac:picMk id="2054" creationId="{613358F6-2586-FD24-4CCA-346BD058A8B0}"/>
          </ac:picMkLst>
        </pc:picChg>
      </pc:sldChg>
      <pc:sldChg chg="addSp delSp modSp mod">
        <pc:chgData name="Dirk Jan van Zoest" userId="ced045898176881c" providerId="LiveId" clId="{8C3A1FD2-DADD-4F82-8D53-67142BCF4C34}" dt="2025-03-19T17:10:21.485" v="577" actId="20577"/>
        <pc:sldMkLst>
          <pc:docMk/>
          <pc:sldMk cId="3237744652" sldId="262"/>
        </pc:sldMkLst>
        <pc:spChg chg="mod">
          <ac:chgData name="Dirk Jan van Zoest" userId="ced045898176881c" providerId="LiveId" clId="{8C3A1FD2-DADD-4F82-8D53-67142BCF4C34}" dt="2025-03-19T16:18:52.344" v="29" actId="26606"/>
          <ac:spMkLst>
            <pc:docMk/>
            <pc:sldMk cId="3237744652" sldId="262"/>
            <ac:spMk id="2" creationId="{3EA0CB23-8066-D136-2FED-97D525225D49}"/>
          </ac:spMkLst>
        </pc:spChg>
        <pc:spChg chg="mod ord">
          <ac:chgData name="Dirk Jan van Zoest" userId="ced045898176881c" providerId="LiveId" clId="{8C3A1FD2-DADD-4F82-8D53-67142BCF4C34}" dt="2025-03-19T17:10:21.485" v="577" actId="20577"/>
          <ac:spMkLst>
            <pc:docMk/>
            <pc:sldMk cId="3237744652" sldId="262"/>
            <ac:spMk id="3" creationId="{2ECE5350-B0D1-93CF-8208-01D8682A4AD4}"/>
          </ac:spMkLst>
        </pc:spChg>
        <pc:spChg chg="add">
          <ac:chgData name="Dirk Jan van Zoest" userId="ced045898176881c" providerId="LiveId" clId="{8C3A1FD2-DADD-4F82-8D53-67142BCF4C34}" dt="2025-03-19T16:18:32.798" v="24"/>
          <ac:spMkLst>
            <pc:docMk/>
            <pc:sldMk cId="3237744652" sldId="262"/>
            <ac:spMk id="4" creationId="{F79C62D6-8B81-C7E7-4666-18584A1987D9}"/>
          </ac:spMkLst>
        </pc:spChg>
        <pc:spChg chg="del">
          <ac:chgData name="Dirk Jan van Zoest" userId="ced045898176881c" providerId="LiveId" clId="{8C3A1FD2-DADD-4F82-8D53-67142BCF4C34}" dt="2025-03-19T16:18:52.344" v="29" actId="26606"/>
          <ac:spMkLst>
            <pc:docMk/>
            <pc:sldMk cId="3237744652" sldId="262"/>
            <ac:spMk id="7213" creationId="{7B831B6F-405A-4B47-B9BB-5CA88F285844}"/>
          </ac:spMkLst>
        </pc:spChg>
        <pc:spChg chg="del">
          <ac:chgData name="Dirk Jan van Zoest" userId="ced045898176881c" providerId="LiveId" clId="{8C3A1FD2-DADD-4F82-8D53-67142BCF4C34}" dt="2025-03-19T16:18:52.344" v="29" actId="26606"/>
          <ac:spMkLst>
            <pc:docMk/>
            <pc:sldMk cId="3237744652" sldId="262"/>
            <ac:spMk id="7215" creationId="{15109354-9C5D-4F8C-B0E6-D1043C7BF20A}"/>
          </ac:spMkLst>
        </pc:spChg>
        <pc:spChg chg="del">
          <ac:chgData name="Dirk Jan van Zoest" userId="ced045898176881c" providerId="LiveId" clId="{8C3A1FD2-DADD-4F82-8D53-67142BCF4C34}" dt="2025-03-19T16:18:52.344" v="29" actId="26606"/>
          <ac:spMkLst>
            <pc:docMk/>
            <pc:sldMk cId="3237744652" sldId="262"/>
            <ac:spMk id="7217" creationId="{49B530FE-A87D-41A0-A920-ADC6539EAA44}"/>
          </ac:spMkLst>
        </pc:spChg>
        <pc:spChg chg="add">
          <ac:chgData name="Dirk Jan van Zoest" userId="ced045898176881c" providerId="LiveId" clId="{8C3A1FD2-DADD-4F82-8D53-67142BCF4C34}" dt="2025-03-19T16:18:52.344" v="29" actId="26606"/>
          <ac:spMkLst>
            <pc:docMk/>
            <pc:sldMk cId="3237744652" sldId="262"/>
            <ac:spMk id="7222" creationId="{2C61293E-6EBE-43EF-A52C-9BEBFD7679D4}"/>
          </ac:spMkLst>
        </pc:spChg>
        <pc:spChg chg="add">
          <ac:chgData name="Dirk Jan van Zoest" userId="ced045898176881c" providerId="LiveId" clId="{8C3A1FD2-DADD-4F82-8D53-67142BCF4C34}" dt="2025-03-19T16:18:52.344" v="29" actId="26606"/>
          <ac:spMkLst>
            <pc:docMk/>
            <pc:sldMk cId="3237744652" sldId="262"/>
            <ac:spMk id="7224" creationId="{3FCFB1DE-0B7E-48CC-BA90-B2AB0889F9D6}"/>
          </ac:spMkLst>
        </pc:spChg>
        <pc:picChg chg="add mod">
          <ac:chgData name="Dirk Jan van Zoest" userId="ced045898176881c" providerId="LiveId" clId="{8C3A1FD2-DADD-4F82-8D53-67142BCF4C34}" dt="2025-03-19T16:18:52.344" v="29" actId="26606"/>
          <ac:picMkLst>
            <pc:docMk/>
            <pc:sldMk cId="3237744652" sldId="262"/>
            <ac:picMk id="6" creationId="{FF9DB84F-1082-E23F-5B4B-6234374591B8}"/>
          </ac:picMkLst>
        </pc:picChg>
        <pc:picChg chg="del">
          <ac:chgData name="Dirk Jan van Zoest" userId="ced045898176881c" providerId="LiveId" clId="{8C3A1FD2-DADD-4F82-8D53-67142BCF4C34}" dt="2025-03-19T16:18:30.499" v="23" actId="478"/>
          <ac:picMkLst>
            <pc:docMk/>
            <pc:sldMk cId="3237744652" sldId="262"/>
            <ac:picMk id="5122" creationId="{686AB03F-38C3-D82E-A519-580CFC0699F4}"/>
          </ac:picMkLst>
        </pc:picChg>
      </pc:sldChg>
      <pc:sldChg chg="addSp delSp modSp mod">
        <pc:chgData name="Dirk Jan van Zoest" userId="ced045898176881c" providerId="LiveId" clId="{8C3A1FD2-DADD-4F82-8D53-67142BCF4C34}" dt="2025-03-19T16:20:24.995" v="33" actId="26606"/>
        <pc:sldMkLst>
          <pc:docMk/>
          <pc:sldMk cId="2951523428" sldId="263"/>
        </pc:sldMkLst>
        <pc:spChg chg="mod">
          <ac:chgData name="Dirk Jan van Zoest" userId="ced045898176881c" providerId="LiveId" clId="{8C3A1FD2-DADD-4F82-8D53-67142BCF4C34}" dt="2025-03-19T16:20:24.995" v="33" actId="26606"/>
          <ac:spMkLst>
            <pc:docMk/>
            <pc:sldMk cId="2951523428" sldId="263"/>
            <ac:spMk id="2" creationId="{FF30B52F-D666-3C9B-730E-C7D0AC6AE9F0}"/>
          </ac:spMkLst>
        </pc:spChg>
        <pc:spChg chg="mod">
          <ac:chgData name="Dirk Jan van Zoest" userId="ced045898176881c" providerId="LiveId" clId="{8C3A1FD2-DADD-4F82-8D53-67142BCF4C34}" dt="2025-03-19T16:20:24.995" v="33" actId="26606"/>
          <ac:spMkLst>
            <pc:docMk/>
            <pc:sldMk cId="2951523428" sldId="263"/>
            <ac:spMk id="3" creationId="{D4F28E2A-D902-5B2F-8B20-2DB9F03A6D10}"/>
          </ac:spMkLst>
        </pc:spChg>
        <pc:spChg chg="del">
          <ac:chgData name="Dirk Jan van Zoest" userId="ced045898176881c" providerId="LiveId" clId="{8C3A1FD2-DADD-4F82-8D53-67142BCF4C34}" dt="2025-03-19T16:20:24.995" v="33" actId="26606"/>
          <ac:spMkLst>
            <pc:docMk/>
            <pc:sldMk cId="2951523428" sldId="263"/>
            <ac:spMk id="6151" creationId="{231BF440-39FA-4087-84CC-2EEC0BBDAF29}"/>
          </ac:spMkLst>
        </pc:spChg>
        <pc:spChg chg="del">
          <ac:chgData name="Dirk Jan van Zoest" userId="ced045898176881c" providerId="LiveId" clId="{8C3A1FD2-DADD-4F82-8D53-67142BCF4C34}" dt="2025-03-19T16:20:24.995" v="33" actId="26606"/>
          <ac:spMkLst>
            <pc:docMk/>
            <pc:sldMk cId="2951523428" sldId="263"/>
            <ac:spMk id="6153" creationId="{F04E4CBA-303B-48BD-8451-C2701CB0EEBF}"/>
          </ac:spMkLst>
        </pc:spChg>
        <pc:spChg chg="del">
          <ac:chgData name="Dirk Jan van Zoest" userId="ced045898176881c" providerId="LiveId" clId="{8C3A1FD2-DADD-4F82-8D53-67142BCF4C34}" dt="2025-03-19T16:20:24.995" v="33" actId="26606"/>
          <ac:spMkLst>
            <pc:docMk/>
            <pc:sldMk cId="2951523428" sldId="263"/>
            <ac:spMk id="6155" creationId="{F6CA58B3-AFCC-4A40-9882-50D5080879B0}"/>
          </ac:spMkLst>
        </pc:spChg>
        <pc:spChg chg="del">
          <ac:chgData name="Dirk Jan van Zoest" userId="ced045898176881c" providerId="LiveId" clId="{8C3A1FD2-DADD-4F82-8D53-67142BCF4C34}" dt="2025-03-19T16:20:24.995" v="33" actId="26606"/>
          <ac:spMkLst>
            <pc:docMk/>
            <pc:sldMk cId="2951523428" sldId="263"/>
            <ac:spMk id="6157" creationId="{75C56826-D4E5-42ED-8529-079651CB3005}"/>
          </ac:spMkLst>
        </pc:spChg>
        <pc:spChg chg="del">
          <ac:chgData name="Dirk Jan van Zoest" userId="ced045898176881c" providerId="LiveId" clId="{8C3A1FD2-DADD-4F82-8D53-67142BCF4C34}" dt="2025-03-19T16:20:24.995" v="33" actId="26606"/>
          <ac:spMkLst>
            <pc:docMk/>
            <pc:sldMk cId="2951523428" sldId="263"/>
            <ac:spMk id="6159" creationId="{82095FCE-EF05-4443-B97A-85DEE3A5CA17}"/>
          </ac:spMkLst>
        </pc:spChg>
        <pc:spChg chg="del">
          <ac:chgData name="Dirk Jan van Zoest" userId="ced045898176881c" providerId="LiveId" clId="{8C3A1FD2-DADD-4F82-8D53-67142BCF4C34}" dt="2025-03-19T16:20:24.995" v="33" actId="26606"/>
          <ac:spMkLst>
            <pc:docMk/>
            <pc:sldMk cId="2951523428" sldId="263"/>
            <ac:spMk id="6161" creationId="{CA00AE6B-AA30-4CF8-BA6F-339B780AD76C}"/>
          </ac:spMkLst>
        </pc:spChg>
        <pc:spChg chg="add">
          <ac:chgData name="Dirk Jan van Zoest" userId="ced045898176881c" providerId="LiveId" clId="{8C3A1FD2-DADD-4F82-8D53-67142BCF4C34}" dt="2025-03-19T16:20:24.995" v="33" actId="26606"/>
          <ac:spMkLst>
            <pc:docMk/>
            <pc:sldMk cId="2951523428" sldId="263"/>
            <ac:spMk id="6166" creationId="{F13C74B1-5B17-4795-BED0-7140497B445A}"/>
          </ac:spMkLst>
        </pc:spChg>
        <pc:spChg chg="add">
          <ac:chgData name="Dirk Jan van Zoest" userId="ced045898176881c" providerId="LiveId" clId="{8C3A1FD2-DADD-4F82-8D53-67142BCF4C34}" dt="2025-03-19T16:20:24.995" v="33" actId="26606"/>
          <ac:spMkLst>
            <pc:docMk/>
            <pc:sldMk cId="2951523428" sldId="263"/>
            <ac:spMk id="6168" creationId="{D4974D33-8DC5-464E-8C6D-BE58F0669C17}"/>
          </ac:spMkLst>
        </pc:spChg>
        <pc:picChg chg="del">
          <ac:chgData name="Dirk Jan van Zoest" userId="ced045898176881c" providerId="LiveId" clId="{8C3A1FD2-DADD-4F82-8D53-67142BCF4C34}" dt="2025-03-19T16:19:06.631" v="30" actId="478"/>
          <ac:picMkLst>
            <pc:docMk/>
            <pc:sldMk cId="2951523428" sldId="263"/>
            <ac:picMk id="5" creationId="{07067AA6-9069-FA15-D7B4-289C13DDAD4A}"/>
          </ac:picMkLst>
        </pc:picChg>
        <pc:picChg chg="add">
          <ac:chgData name="Dirk Jan van Zoest" userId="ced045898176881c" providerId="LiveId" clId="{8C3A1FD2-DADD-4F82-8D53-67142BCF4C34}" dt="2025-03-19T16:20:22.721" v="32"/>
          <ac:picMkLst>
            <pc:docMk/>
            <pc:sldMk cId="2951523428" sldId="263"/>
            <ac:picMk id="2050" creationId="{FC9DF7CC-5A7D-6848-F0BC-565FA652D7C6}"/>
          </ac:picMkLst>
        </pc:picChg>
        <pc:picChg chg="del">
          <ac:chgData name="Dirk Jan van Zoest" userId="ced045898176881c" providerId="LiveId" clId="{8C3A1FD2-DADD-4F82-8D53-67142BCF4C34}" dt="2025-03-19T16:19:07.546" v="31" actId="478"/>
          <ac:picMkLst>
            <pc:docMk/>
            <pc:sldMk cId="2951523428" sldId="263"/>
            <ac:picMk id="6146" creationId="{AEDC6391-7723-1B0C-7DB8-86AE7D937F11}"/>
          </ac:picMkLst>
        </pc:picChg>
      </pc:sldChg>
      <pc:sldChg chg="modSp mod">
        <pc:chgData name="Dirk Jan van Zoest" userId="ced045898176881c" providerId="LiveId" clId="{8C3A1FD2-DADD-4F82-8D53-67142BCF4C34}" dt="2025-03-19T16:20:56.748" v="58" actId="20577"/>
        <pc:sldMkLst>
          <pc:docMk/>
          <pc:sldMk cId="2601988998" sldId="264"/>
        </pc:sldMkLst>
        <pc:spChg chg="mod">
          <ac:chgData name="Dirk Jan van Zoest" userId="ced045898176881c" providerId="LiveId" clId="{8C3A1FD2-DADD-4F82-8D53-67142BCF4C34}" dt="2025-03-19T16:20:56.748" v="58" actId="20577"/>
          <ac:spMkLst>
            <pc:docMk/>
            <pc:sldMk cId="2601988998" sldId="264"/>
            <ac:spMk id="3" creationId="{90C34D8A-F171-4DEA-B587-E00EBA6AE7D6}"/>
          </ac:spMkLst>
        </pc:spChg>
      </pc:sldChg>
      <pc:sldChg chg="addSp delSp modSp mod">
        <pc:chgData name="Dirk Jan van Zoest" userId="ced045898176881c" providerId="LiveId" clId="{8C3A1FD2-DADD-4F82-8D53-67142BCF4C34}" dt="2025-03-19T16:22:51.684" v="73" actId="1076"/>
        <pc:sldMkLst>
          <pc:docMk/>
          <pc:sldMk cId="1861933832" sldId="265"/>
        </pc:sldMkLst>
        <pc:grpChg chg="del">
          <ac:chgData name="Dirk Jan van Zoest" userId="ced045898176881c" providerId="LiveId" clId="{8C3A1FD2-DADD-4F82-8D53-67142BCF4C34}" dt="2025-03-19T16:22:44.338" v="68" actId="478"/>
          <ac:grpSpMkLst>
            <pc:docMk/>
            <pc:sldMk cId="1861933832" sldId="265"/>
            <ac:grpSpMk id="24" creationId="{32A4CBA3-754B-D043-1B5B-7D4CCB4C291E}"/>
          </ac:grpSpMkLst>
        </pc:grpChg>
        <pc:grpChg chg="del">
          <ac:chgData name="Dirk Jan van Zoest" userId="ced045898176881c" providerId="LiveId" clId="{8C3A1FD2-DADD-4F82-8D53-67142BCF4C34}" dt="2025-03-19T16:22:50.570" v="72" actId="478"/>
          <ac:grpSpMkLst>
            <pc:docMk/>
            <pc:sldMk cId="1861933832" sldId="265"/>
            <ac:grpSpMk id="29" creationId="{186FF27E-8108-CB4E-4EE7-2487B4C0E793}"/>
          </ac:grpSpMkLst>
        </pc:grpChg>
        <pc:picChg chg="add del mod">
          <ac:chgData name="Dirk Jan van Zoest" userId="ced045898176881c" providerId="LiveId" clId="{8C3A1FD2-DADD-4F82-8D53-67142BCF4C34}" dt="2025-03-19T16:22:51.684" v="73" actId="1076"/>
          <ac:picMkLst>
            <pc:docMk/>
            <pc:sldMk cId="1861933832" sldId="265"/>
            <ac:picMk id="5" creationId="{095B1697-A54B-5DEC-DD35-0A35EFCF1BF0}"/>
          </ac:picMkLst>
        </pc:picChg>
        <pc:picChg chg="del mod">
          <ac:chgData name="Dirk Jan van Zoest" userId="ced045898176881c" providerId="LiveId" clId="{8C3A1FD2-DADD-4F82-8D53-67142BCF4C34}" dt="2025-03-19T16:22:36.557" v="63" actId="478"/>
          <ac:picMkLst>
            <pc:docMk/>
            <pc:sldMk cId="1861933832" sldId="265"/>
            <ac:picMk id="8" creationId="{F9FB5F4A-6CFD-32B6-90BC-67C93D1252D8}"/>
          </ac:picMkLst>
        </pc:picChg>
        <pc:picChg chg="del">
          <ac:chgData name="Dirk Jan van Zoest" userId="ced045898176881c" providerId="LiveId" clId="{8C3A1FD2-DADD-4F82-8D53-67142BCF4C34}" dt="2025-03-19T16:22:29.954" v="60" actId="478"/>
          <ac:picMkLst>
            <pc:docMk/>
            <pc:sldMk cId="1861933832" sldId="265"/>
            <ac:picMk id="30" creationId="{D9E8F2C0-DF99-1D76-A769-6DB7079BBA7B}"/>
          </ac:picMkLst>
        </pc:picChg>
      </pc:sldChg>
      <pc:sldChg chg="addSp delSp modSp mod">
        <pc:chgData name="Dirk Jan van Zoest" userId="ced045898176881c" providerId="LiveId" clId="{8C3A1FD2-DADD-4F82-8D53-67142BCF4C34}" dt="2025-03-19T17:10:47.911" v="580" actId="1076"/>
        <pc:sldMkLst>
          <pc:docMk/>
          <pc:sldMk cId="3499277809" sldId="266"/>
        </pc:sldMkLst>
        <pc:spChg chg="mod">
          <ac:chgData name="Dirk Jan van Zoest" userId="ced045898176881c" providerId="LiveId" clId="{8C3A1FD2-DADD-4F82-8D53-67142BCF4C34}" dt="2025-03-19T16:23:41.918" v="78" actId="26606"/>
          <ac:spMkLst>
            <pc:docMk/>
            <pc:sldMk cId="3499277809" sldId="266"/>
            <ac:spMk id="2" creationId="{9335FD29-3361-3986-D12E-E2EEC68DE54E}"/>
          </ac:spMkLst>
        </pc:spChg>
        <pc:spChg chg="mod">
          <ac:chgData name="Dirk Jan van Zoest" userId="ced045898176881c" providerId="LiveId" clId="{8C3A1FD2-DADD-4F82-8D53-67142BCF4C34}" dt="2025-03-19T17:10:44.646" v="579" actId="1076"/>
          <ac:spMkLst>
            <pc:docMk/>
            <pc:sldMk cId="3499277809" sldId="266"/>
            <ac:spMk id="3" creationId="{C45733EF-1A59-8453-B3E9-63B1BC593363}"/>
          </ac:spMkLst>
        </pc:spChg>
        <pc:spChg chg="del">
          <ac:chgData name="Dirk Jan van Zoest" userId="ced045898176881c" providerId="LiveId" clId="{8C3A1FD2-DADD-4F82-8D53-67142BCF4C34}" dt="2025-03-19T16:23:41.918" v="78" actId="26606"/>
          <ac:spMkLst>
            <pc:docMk/>
            <pc:sldMk cId="3499277809" sldId="266"/>
            <ac:spMk id="17" creationId="{115719BB-48A7-4AF4-BB91-DC82E0DF727D}"/>
          </ac:spMkLst>
        </pc:spChg>
        <pc:spChg chg="del">
          <ac:chgData name="Dirk Jan van Zoest" userId="ced045898176881c" providerId="LiveId" clId="{8C3A1FD2-DADD-4F82-8D53-67142BCF4C34}" dt="2025-03-19T16:23:41.918" v="78" actId="26606"/>
          <ac:spMkLst>
            <pc:docMk/>
            <pc:sldMk cId="3499277809" sldId="266"/>
            <ac:spMk id="19" creationId="{10973A55-5440-4A99-B526-B5812E46271E}"/>
          </ac:spMkLst>
        </pc:spChg>
        <pc:spChg chg="del">
          <ac:chgData name="Dirk Jan van Zoest" userId="ced045898176881c" providerId="LiveId" clId="{8C3A1FD2-DADD-4F82-8D53-67142BCF4C34}" dt="2025-03-19T16:23:41.918" v="78" actId="26606"/>
          <ac:spMkLst>
            <pc:docMk/>
            <pc:sldMk cId="3499277809" sldId="266"/>
            <ac:spMk id="21" creationId="{A9682493-588A-4D52-98F6-FBBD80C07ECB}"/>
          </ac:spMkLst>
        </pc:spChg>
        <pc:spChg chg="del">
          <ac:chgData name="Dirk Jan van Zoest" userId="ced045898176881c" providerId="LiveId" clId="{8C3A1FD2-DADD-4F82-8D53-67142BCF4C34}" dt="2025-03-19T16:23:41.918" v="78" actId="26606"/>
          <ac:spMkLst>
            <pc:docMk/>
            <pc:sldMk cId="3499277809" sldId="266"/>
            <ac:spMk id="23" creationId="{FBEC5A7A-ADE4-48D9-B89C-2BA1C9110632}"/>
          </ac:spMkLst>
        </pc:spChg>
        <pc:spChg chg="del">
          <ac:chgData name="Dirk Jan van Zoest" userId="ced045898176881c" providerId="LiveId" clId="{8C3A1FD2-DADD-4F82-8D53-67142BCF4C34}" dt="2025-03-19T16:23:41.918" v="78" actId="26606"/>
          <ac:spMkLst>
            <pc:docMk/>
            <pc:sldMk cId="3499277809" sldId="266"/>
            <ac:spMk id="25" creationId="{82095FCE-EF05-4443-B97A-85DEE3A5CA17}"/>
          </ac:spMkLst>
        </pc:spChg>
        <pc:spChg chg="add">
          <ac:chgData name="Dirk Jan van Zoest" userId="ced045898176881c" providerId="LiveId" clId="{8C3A1FD2-DADD-4F82-8D53-67142BCF4C34}" dt="2025-03-19T16:23:41.918" v="78" actId="26606"/>
          <ac:spMkLst>
            <pc:docMk/>
            <pc:sldMk cId="3499277809" sldId="266"/>
            <ac:spMk id="30" creationId="{69D47016-023F-44BD-981C-50E7A10A6609}"/>
          </ac:spMkLst>
        </pc:spChg>
        <pc:spChg chg="add">
          <ac:chgData name="Dirk Jan van Zoest" userId="ced045898176881c" providerId="LiveId" clId="{8C3A1FD2-DADD-4F82-8D53-67142BCF4C34}" dt="2025-03-19T16:23:41.918" v="78" actId="26606"/>
          <ac:spMkLst>
            <pc:docMk/>
            <pc:sldMk cId="3499277809" sldId="266"/>
            <ac:spMk id="32" creationId="{6D8B37B0-0682-433E-BC8D-498C04ABD9A7}"/>
          </ac:spMkLst>
        </pc:spChg>
        <pc:picChg chg="del mod ord">
          <ac:chgData name="Dirk Jan van Zoest" userId="ced045898176881c" providerId="LiveId" clId="{8C3A1FD2-DADD-4F82-8D53-67142BCF4C34}" dt="2025-03-19T16:23:46.216" v="79" actId="478"/>
          <ac:picMkLst>
            <pc:docMk/>
            <pc:sldMk cId="3499277809" sldId="266"/>
            <ac:picMk id="5" creationId="{8DAEE834-F356-1FDC-CA03-CCF2E9A26CC0}"/>
          </ac:picMkLst>
        </pc:picChg>
        <pc:picChg chg="add mod">
          <ac:chgData name="Dirk Jan van Zoest" userId="ced045898176881c" providerId="LiveId" clId="{8C3A1FD2-DADD-4F82-8D53-67142BCF4C34}" dt="2025-03-19T17:10:47.911" v="580" actId="1076"/>
          <ac:picMkLst>
            <pc:docMk/>
            <pc:sldMk cId="3499277809" sldId="266"/>
            <ac:picMk id="6" creationId="{AD382EC2-9FF3-7FC1-921B-47875CF6615A}"/>
          </ac:picMkLst>
        </pc:picChg>
        <pc:picChg chg="del">
          <ac:chgData name="Dirk Jan van Zoest" userId="ced045898176881c" providerId="LiveId" clId="{8C3A1FD2-DADD-4F82-8D53-67142BCF4C34}" dt="2025-03-19T16:23:06.229" v="74" actId="478"/>
          <ac:picMkLst>
            <pc:docMk/>
            <pc:sldMk cId="3499277809" sldId="266"/>
            <ac:picMk id="9" creationId="{7647E37B-F336-6E42-9C16-E550248F8D05}"/>
          </ac:picMkLst>
        </pc:picChg>
        <pc:picChg chg="add mod">
          <ac:chgData name="Dirk Jan van Zoest" userId="ced045898176881c" providerId="LiveId" clId="{8C3A1FD2-DADD-4F82-8D53-67142BCF4C34}" dt="2025-03-19T16:25:05.046" v="83" actId="1076"/>
          <ac:picMkLst>
            <pc:docMk/>
            <pc:sldMk cId="3499277809" sldId="266"/>
            <ac:picMk id="3074" creationId="{92385838-C920-527A-EA8A-340D56156C46}"/>
          </ac:picMkLst>
        </pc:picChg>
      </pc:sldChg>
      <pc:sldChg chg="del">
        <pc:chgData name="Dirk Jan van Zoest" userId="ced045898176881c" providerId="LiveId" clId="{8C3A1FD2-DADD-4F82-8D53-67142BCF4C34}" dt="2025-03-19T16:59:22.945" v="249" actId="47"/>
        <pc:sldMkLst>
          <pc:docMk/>
          <pc:sldMk cId="3819512476" sldId="269"/>
        </pc:sldMkLst>
      </pc:sldChg>
      <pc:sldChg chg="addSp delSp modSp mod">
        <pc:chgData name="Dirk Jan van Zoest" userId="ced045898176881c" providerId="LiveId" clId="{8C3A1FD2-DADD-4F82-8D53-67142BCF4C34}" dt="2025-03-19T16:33:26.006" v="137" actId="1076"/>
        <pc:sldMkLst>
          <pc:docMk/>
          <pc:sldMk cId="4041794612" sldId="270"/>
        </pc:sldMkLst>
        <pc:spChg chg="add del mod">
          <ac:chgData name="Dirk Jan van Zoest" userId="ced045898176881c" providerId="LiveId" clId="{8C3A1FD2-DADD-4F82-8D53-67142BCF4C34}" dt="2025-03-19T16:31:39.401" v="127"/>
          <ac:spMkLst>
            <pc:docMk/>
            <pc:sldMk cId="4041794612" sldId="270"/>
            <ac:spMk id="4" creationId="{17005282-18B6-D215-FE97-ABE6ED70EDF9}"/>
          </ac:spMkLst>
        </pc:spChg>
        <pc:picChg chg="del mod">
          <ac:chgData name="Dirk Jan van Zoest" userId="ced045898176881c" providerId="LiveId" clId="{8C3A1FD2-DADD-4F82-8D53-67142BCF4C34}" dt="2025-03-19T16:28:24.295" v="92" actId="478"/>
          <ac:picMkLst>
            <pc:docMk/>
            <pc:sldMk cId="4041794612" sldId="270"/>
            <ac:picMk id="5" creationId="{B517D615-5706-79AB-72F6-85000928FEE2}"/>
          </ac:picMkLst>
        </pc:picChg>
        <pc:picChg chg="del mod">
          <ac:chgData name="Dirk Jan van Zoest" userId="ced045898176881c" providerId="LiveId" clId="{8C3A1FD2-DADD-4F82-8D53-67142BCF4C34}" dt="2025-03-19T16:26:44.835" v="91" actId="478"/>
          <ac:picMkLst>
            <pc:docMk/>
            <pc:sldMk cId="4041794612" sldId="270"/>
            <ac:picMk id="6" creationId="{10C30D3F-6076-1E99-12B3-094419255ADC}"/>
          </ac:picMkLst>
        </pc:picChg>
        <pc:picChg chg="del">
          <ac:chgData name="Dirk Jan van Zoest" userId="ced045898176881c" providerId="LiveId" clId="{8C3A1FD2-DADD-4F82-8D53-67142BCF4C34}" dt="2025-03-19T16:26:19.341" v="84" actId="478"/>
          <ac:picMkLst>
            <pc:docMk/>
            <pc:sldMk cId="4041794612" sldId="270"/>
            <ac:picMk id="1026" creationId="{7C0A1604-EBE7-2BB1-D0CD-8A792889A2D4}"/>
          </ac:picMkLst>
        </pc:picChg>
        <pc:picChg chg="add mod">
          <ac:chgData name="Dirk Jan van Zoest" userId="ced045898176881c" providerId="LiveId" clId="{8C3A1FD2-DADD-4F82-8D53-67142BCF4C34}" dt="2025-03-19T16:32:05.177" v="136" actId="1076"/>
          <ac:picMkLst>
            <pc:docMk/>
            <pc:sldMk cId="4041794612" sldId="270"/>
            <ac:picMk id="4098" creationId="{50D6BA02-F92A-1544-7E4D-80741FF12EE8}"/>
          </ac:picMkLst>
        </pc:picChg>
        <pc:picChg chg="add del mod">
          <ac:chgData name="Dirk Jan van Zoest" userId="ced045898176881c" providerId="LiveId" clId="{8C3A1FD2-DADD-4F82-8D53-67142BCF4C34}" dt="2025-03-19T16:31:42.199" v="128" actId="21"/>
          <ac:picMkLst>
            <pc:docMk/>
            <pc:sldMk cId="4041794612" sldId="270"/>
            <ac:picMk id="4100" creationId="{70065AB9-6B52-24D4-0AC7-0AC9A21FB331}"/>
          </ac:picMkLst>
        </pc:picChg>
        <pc:picChg chg="add mod">
          <ac:chgData name="Dirk Jan van Zoest" userId="ced045898176881c" providerId="LiveId" clId="{8C3A1FD2-DADD-4F82-8D53-67142BCF4C34}" dt="2025-03-19T16:33:26.006" v="137" actId="1076"/>
          <ac:picMkLst>
            <pc:docMk/>
            <pc:sldMk cId="4041794612" sldId="270"/>
            <ac:picMk id="4102" creationId="{03CFAB0A-1D61-FAD3-0771-A7D36E0744DC}"/>
          </ac:picMkLst>
        </pc:picChg>
      </pc:sldChg>
      <pc:sldChg chg="delSp del mod">
        <pc:chgData name="Dirk Jan van Zoest" userId="ced045898176881c" providerId="LiveId" clId="{8C3A1FD2-DADD-4F82-8D53-67142BCF4C34}" dt="2025-03-19T16:41:06.828" v="153" actId="47"/>
        <pc:sldMkLst>
          <pc:docMk/>
          <pc:sldMk cId="1925018512" sldId="271"/>
        </pc:sldMkLst>
        <pc:picChg chg="del">
          <ac:chgData name="Dirk Jan van Zoest" userId="ced045898176881c" providerId="LiveId" clId="{8C3A1FD2-DADD-4F82-8D53-67142BCF4C34}" dt="2025-03-19T16:35:31.721" v="138" actId="478"/>
          <ac:picMkLst>
            <pc:docMk/>
            <pc:sldMk cId="1925018512" sldId="271"/>
            <ac:picMk id="5" creationId="{8C3EE26D-9C2C-E5ED-ABDC-5707C9533094}"/>
          </ac:picMkLst>
        </pc:picChg>
        <pc:picChg chg="del">
          <ac:chgData name="Dirk Jan van Zoest" userId="ced045898176881c" providerId="LiveId" clId="{8C3A1FD2-DADD-4F82-8D53-67142BCF4C34}" dt="2025-03-19T16:35:32.931" v="139" actId="478"/>
          <ac:picMkLst>
            <pc:docMk/>
            <pc:sldMk cId="1925018512" sldId="271"/>
            <ac:picMk id="7" creationId="{786F4E87-1F00-4513-6331-A7C93C7970E4}"/>
          </ac:picMkLst>
        </pc:picChg>
        <pc:picChg chg="del">
          <ac:chgData name="Dirk Jan van Zoest" userId="ced045898176881c" providerId="LiveId" clId="{8C3A1FD2-DADD-4F82-8D53-67142BCF4C34}" dt="2025-03-19T16:35:33.323" v="140" actId="478"/>
          <ac:picMkLst>
            <pc:docMk/>
            <pc:sldMk cId="1925018512" sldId="271"/>
            <ac:picMk id="9" creationId="{FDAF755C-49D1-51B9-D27C-0D2AF64DBD27}"/>
          </ac:picMkLst>
        </pc:picChg>
      </pc:sldChg>
      <pc:sldChg chg="addSp delSp modSp mod">
        <pc:chgData name="Dirk Jan van Zoest" userId="ced045898176881c" providerId="LiveId" clId="{8C3A1FD2-DADD-4F82-8D53-67142BCF4C34}" dt="2025-03-19T16:58:24.589" v="246" actId="14100"/>
        <pc:sldMkLst>
          <pc:docMk/>
          <pc:sldMk cId="23538073" sldId="273"/>
        </pc:sldMkLst>
        <pc:spChg chg="mod ord">
          <ac:chgData name="Dirk Jan van Zoest" userId="ced045898176881c" providerId="LiveId" clId="{8C3A1FD2-DADD-4F82-8D53-67142BCF4C34}" dt="2025-03-19T16:58:24.589" v="246" actId="14100"/>
          <ac:spMkLst>
            <pc:docMk/>
            <pc:sldMk cId="23538073" sldId="273"/>
            <ac:spMk id="2" creationId="{789CB5BF-FA8C-CDCE-9C03-BA980CC7D3DC}"/>
          </ac:spMkLst>
        </pc:spChg>
        <pc:spChg chg="mod">
          <ac:chgData name="Dirk Jan van Zoest" userId="ced045898176881c" providerId="LiveId" clId="{8C3A1FD2-DADD-4F82-8D53-67142BCF4C34}" dt="2025-03-19T16:57:48.002" v="186" actId="26606"/>
          <ac:spMkLst>
            <pc:docMk/>
            <pc:sldMk cId="23538073" sldId="273"/>
            <ac:spMk id="3" creationId="{8FB128E9-33C9-5F3E-D59B-6E86FE653588}"/>
          </ac:spMkLst>
        </pc:spChg>
        <pc:spChg chg="add del">
          <ac:chgData name="Dirk Jan van Zoest" userId="ced045898176881c" providerId="LiveId" clId="{8C3A1FD2-DADD-4F82-8D53-67142BCF4C34}" dt="2025-03-19T16:57:47.987" v="185" actId="26606"/>
          <ac:spMkLst>
            <pc:docMk/>
            <pc:sldMk cId="23538073" sldId="273"/>
            <ac:spMk id="19" creationId="{04812C46-200A-4DEB-A05E-3ED6C68C2387}"/>
          </ac:spMkLst>
        </pc:spChg>
        <pc:spChg chg="add del">
          <ac:chgData name="Dirk Jan van Zoest" userId="ced045898176881c" providerId="LiveId" clId="{8C3A1FD2-DADD-4F82-8D53-67142BCF4C34}" dt="2025-03-19T16:57:47.987" v="185" actId="26606"/>
          <ac:spMkLst>
            <pc:docMk/>
            <pc:sldMk cId="23538073" sldId="273"/>
            <ac:spMk id="21" creationId="{D1EA859B-E555-4109-94F3-6700E046E008}"/>
          </ac:spMkLst>
        </pc:spChg>
        <pc:spChg chg="add">
          <ac:chgData name="Dirk Jan van Zoest" userId="ced045898176881c" providerId="LiveId" clId="{8C3A1FD2-DADD-4F82-8D53-67142BCF4C34}" dt="2025-03-19T16:57:48.002" v="186" actId="26606"/>
          <ac:spMkLst>
            <pc:docMk/>
            <pc:sldMk cId="23538073" sldId="273"/>
            <ac:spMk id="23" creationId="{F13C74B1-5B17-4795-BED0-7140497B445A}"/>
          </ac:spMkLst>
        </pc:spChg>
        <pc:spChg chg="add">
          <ac:chgData name="Dirk Jan van Zoest" userId="ced045898176881c" providerId="LiveId" clId="{8C3A1FD2-DADD-4F82-8D53-67142BCF4C34}" dt="2025-03-19T16:57:48.002" v="186" actId="26606"/>
          <ac:spMkLst>
            <pc:docMk/>
            <pc:sldMk cId="23538073" sldId="273"/>
            <ac:spMk id="24" creationId="{D4974D33-8DC5-464E-8C6D-BE58F0669C17}"/>
          </ac:spMkLst>
        </pc:spChg>
        <pc:grpChg chg="add del">
          <ac:chgData name="Dirk Jan van Zoest" userId="ced045898176881c" providerId="LiveId" clId="{8C3A1FD2-DADD-4F82-8D53-67142BCF4C34}" dt="2025-03-19T16:57:48.002" v="186" actId="26606"/>
          <ac:grpSpMkLst>
            <pc:docMk/>
            <pc:sldMk cId="23538073" sldId="273"/>
            <ac:grpSpMk id="12" creationId="{31C49F18-8757-4E87-5C2E-9D6D7B82BA3B}"/>
          </ac:grpSpMkLst>
        </pc:grpChg>
        <pc:picChg chg="mod ord">
          <ac:chgData name="Dirk Jan van Zoest" userId="ced045898176881c" providerId="LiveId" clId="{8C3A1FD2-DADD-4F82-8D53-67142BCF4C34}" dt="2025-03-19T16:57:48.002" v="186" actId="26606"/>
          <ac:picMkLst>
            <pc:docMk/>
            <pc:sldMk cId="23538073" sldId="273"/>
            <ac:picMk id="7" creationId="{6ABD1F44-95A4-C404-9107-3621BEFDDFEC}"/>
          </ac:picMkLst>
        </pc:picChg>
      </pc:sldChg>
      <pc:sldChg chg="del">
        <pc:chgData name="Dirk Jan van Zoest" userId="ced045898176881c" providerId="LiveId" clId="{8C3A1FD2-DADD-4F82-8D53-67142BCF4C34}" dt="2025-03-19T17:07:21.811" v="547" actId="47"/>
        <pc:sldMkLst>
          <pc:docMk/>
          <pc:sldMk cId="508606831" sldId="274"/>
        </pc:sldMkLst>
      </pc:sldChg>
      <pc:sldChg chg="del">
        <pc:chgData name="Dirk Jan van Zoest" userId="ced045898176881c" providerId="LiveId" clId="{8C3A1FD2-DADD-4F82-8D53-67142BCF4C34}" dt="2025-03-19T16:58:34.120" v="247" actId="47"/>
        <pc:sldMkLst>
          <pc:docMk/>
          <pc:sldMk cId="77020699" sldId="277"/>
        </pc:sldMkLst>
      </pc:sldChg>
      <pc:sldChg chg="del">
        <pc:chgData name="Dirk Jan van Zoest" userId="ced045898176881c" providerId="LiveId" clId="{8C3A1FD2-DADD-4F82-8D53-67142BCF4C34}" dt="2025-03-19T17:00:03.191" v="251" actId="47"/>
        <pc:sldMkLst>
          <pc:docMk/>
          <pc:sldMk cId="840645552" sldId="279"/>
        </pc:sldMkLst>
      </pc:sldChg>
      <pc:sldChg chg="modSp mod">
        <pc:chgData name="Dirk Jan van Zoest" userId="ced045898176881c" providerId="LiveId" clId="{8C3A1FD2-DADD-4F82-8D53-67142BCF4C34}" dt="2025-03-19T16:58:51.446" v="248" actId="1076"/>
        <pc:sldMkLst>
          <pc:docMk/>
          <pc:sldMk cId="1104230292" sldId="281"/>
        </pc:sldMkLst>
        <pc:picChg chg="mod">
          <ac:chgData name="Dirk Jan van Zoest" userId="ced045898176881c" providerId="LiveId" clId="{8C3A1FD2-DADD-4F82-8D53-67142BCF4C34}" dt="2025-03-19T16:58:51.446" v="248" actId="1076"/>
          <ac:picMkLst>
            <pc:docMk/>
            <pc:sldMk cId="1104230292" sldId="281"/>
            <ac:picMk id="4" creationId="{4A4B2EE5-0D90-DD88-48BD-61C6CCB55B6F}"/>
          </ac:picMkLst>
        </pc:picChg>
      </pc:sldChg>
      <pc:sldChg chg="addSp modSp new mod">
        <pc:chgData name="Dirk Jan van Zoest" userId="ced045898176881c" providerId="LiveId" clId="{8C3A1FD2-DADD-4F82-8D53-67142BCF4C34}" dt="2025-03-20T07:41:24.652" v="610" actId="1076"/>
        <pc:sldMkLst>
          <pc:docMk/>
          <pc:sldMk cId="2056691418" sldId="283"/>
        </pc:sldMkLst>
        <pc:spChg chg="mod">
          <ac:chgData name="Dirk Jan van Zoest" userId="ced045898176881c" providerId="LiveId" clId="{8C3A1FD2-DADD-4F82-8D53-67142BCF4C34}" dt="2025-03-19T16:29:27.905" v="124" actId="20577"/>
          <ac:spMkLst>
            <pc:docMk/>
            <pc:sldMk cId="2056691418" sldId="283"/>
            <ac:spMk id="2" creationId="{537B7A73-CD39-B558-7C6F-148DD7CA92CF}"/>
          </ac:spMkLst>
        </pc:spChg>
        <pc:picChg chg="add mod">
          <ac:chgData name="Dirk Jan van Zoest" userId="ced045898176881c" providerId="LiveId" clId="{8C3A1FD2-DADD-4F82-8D53-67142BCF4C34}" dt="2025-03-20T07:41:24.652" v="610" actId="1076"/>
          <ac:picMkLst>
            <pc:docMk/>
            <pc:sldMk cId="2056691418" sldId="283"/>
            <ac:picMk id="5122" creationId="{AB314802-04E9-F3D2-7A5E-AC8D559E6080}"/>
          </ac:picMkLst>
        </pc:picChg>
      </pc:sldChg>
      <pc:sldChg chg="new del">
        <pc:chgData name="Dirk Jan van Zoest" userId="ced045898176881c" providerId="LiveId" clId="{8C3A1FD2-DADD-4F82-8D53-67142BCF4C34}" dt="2025-03-19T16:40:49.823" v="152" actId="47"/>
        <pc:sldMkLst>
          <pc:docMk/>
          <pc:sldMk cId="3367322106" sldId="284"/>
        </pc:sldMkLst>
      </pc:sldChg>
      <pc:sldChg chg="addSp modSp new">
        <pc:chgData name="Dirk Jan van Zoest" userId="ced045898176881c" providerId="LiveId" clId="{8C3A1FD2-DADD-4F82-8D53-67142BCF4C34}" dt="2025-03-19T16:40:47.180" v="151" actId="1076"/>
        <pc:sldMkLst>
          <pc:docMk/>
          <pc:sldMk cId="1820297372" sldId="285"/>
        </pc:sldMkLst>
        <pc:picChg chg="add mod">
          <ac:chgData name="Dirk Jan van Zoest" userId="ced045898176881c" providerId="LiveId" clId="{8C3A1FD2-DADD-4F82-8D53-67142BCF4C34}" dt="2025-03-19T16:40:47.180" v="151" actId="1076"/>
          <ac:picMkLst>
            <pc:docMk/>
            <pc:sldMk cId="1820297372" sldId="285"/>
            <ac:picMk id="4100" creationId="{70065AB9-6B52-24D4-0AC7-0AC9A21FB331}"/>
          </ac:picMkLst>
        </pc:picChg>
        <pc:picChg chg="add mod">
          <ac:chgData name="Dirk Jan van Zoest" userId="ced045898176881c" providerId="LiveId" clId="{8C3A1FD2-DADD-4F82-8D53-67142BCF4C34}" dt="2025-03-19T16:40:46.205" v="150" actId="1076"/>
          <ac:picMkLst>
            <pc:docMk/>
            <pc:sldMk cId="1820297372" sldId="285"/>
            <ac:picMk id="6146" creationId="{38229CE3-223C-6F3D-39C1-06C4D459FD59}"/>
          </ac:picMkLst>
        </pc:picChg>
      </pc:sldChg>
      <pc:sldChg chg="delSp add setBg delDesignElem">
        <pc:chgData name="Dirk Jan van Zoest" userId="ced045898176881c" providerId="LiveId" clId="{8C3A1FD2-DADD-4F82-8D53-67142BCF4C34}" dt="2025-03-19T16:38:45.319" v="145"/>
        <pc:sldMkLst>
          <pc:docMk/>
          <pc:sldMk cId="2995769479" sldId="286"/>
        </pc:sldMkLst>
        <pc:spChg chg="del">
          <ac:chgData name="Dirk Jan van Zoest" userId="ced045898176881c" providerId="LiveId" clId="{8C3A1FD2-DADD-4F82-8D53-67142BCF4C34}" dt="2025-03-19T16:38:45.319" v="145"/>
          <ac:spMkLst>
            <pc:docMk/>
            <pc:sldMk cId="2995769479" sldId="286"/>
            <ac:spMk id="36" creationId="{932495F0-C5CB-4823-AE70-EED61EBAB1BD}"/>
          </ac:spMkLst>
        </pc:spChg>
        <pc:spChg chg="del">
          <ac:chgData name="Dirk Jan van Zoest" userId="ced045898176881c" providerId="LiveId" clId="{8C3A1FD2-DADD-4F82-8D53-67142BCF4C34}" dt="2025-03-19T16:38:45.319" v="145"/>
          <ac:spMkLst>
            <pc:docMk/>
            <pc:sldMk cId="2995769479" sldId="286"/>
            <ac:spMk id="38" creationId="{CB8B9C25-D80D-48EC-B83A-231219A80C3F}"/>
          </ac:spMkLst>
        </pc:spChg>
        <pc:spChg chg="del">
          <ac:chgData name="Dirk Jan van Zoest" userId="ced045898176881c" providerId="LiveId" clId="{8C3A1FD2-DADD-4F82-8D53-67142BCF4C34}" dt="2025-03-19T16:38:45.319" v="145"/>
          <ac:spMkLst>
            <pc:docMk/>
            <pc:sldMk cId="2995769479" sldId="286"/>
            <ac:spMk id="40" creationId="{601CC70B-8875-45A1-8AFD-7D546E3C0C16}"/>
          </ac:spMkLst>
        </pc:spChg>
      </pc:sldChg>
      <pc:sldChg chg="addSp delSp modSp new mod setBg">
        <pc:chgData name="Dirk Jan van Zoest" userId="ced045898176881c" providerId="LiveId" clId="{8C3A1FD2-DADD-4F82-8D53-67142BCF4C34}" dt="2025-03-19T18:01:40.821" v="609" actId="20577"/>
        <pc:sldMkLst>
          <pc:docMk/>
          <pc:sldMk cId="3510577058" sldId="287"/>
        </pc:sldMkLst>
        <pc:spChg chg="mod ord">
          <ac:chgData name="Dirk Jan van Zoest" userId="ced045898176881c" providerId="LiveId" clId="{8C3A1FD2-DADD-4F82-8D53-67142BCF4C34}" dt="2025-03-19T18:01:40.821" v="609" actId="20577"/>
          <ac:spMkLst>
            <pc:docMk/>
            <pc:sldMk cId="3510577058" sldId="287"/>
            <ac:spMk id="2" creationId="{DE622C16-7F0E-D8B8-5206-F8A21C6DAD3F}"/>
          </ac:spMkLst>
        </pc:spChg>
        <pc:spChg chg="del">
          <ac:chgData name="Dirk Jan van Zoest" userId="ced045898176881c" providerId="LiveId" clId="{8C3A1FD2-DADD-4F82-8D53-67142BCF4C34}" dt="2025-03-19T16:48:21.901" v="155" actId="22"/>
          <ac:spMkLst>
            <pc:docMk/>
            <pc:sldMk cId="3510577058" sldId="287"/>
            <ac:spMk id="3" creationId="{F69F7C31-0C3C-EEEC-AA64-C46BCCAAE565}"/>
          </ac:spMkLst>
        </pc:spChg>
        <pc:spChg chg="add del mod">
          <ac:chgData name="Dirk Jan van Zoest" userId="ced045898176881c" providerId="LiveId" clId="{8C3A1FD2-DADD-4F82-8D53-67142BCF4C34}" dt="2025-03-19T16:53:59.009" v="160"/>
          <ac:spMkLst>
            <pc:docMk/>
            <pc:sldMk cId="3510577058" sldId="287"/>
            <ac:spMk id="7" creationId="{41EDE3CC-DA02-05A4-FAA4-7AA5CE897AD4}"/>
          </ac:spMkLst>
        </pc:spChg>
        <pc:spChg chg="add mod">
          <ac:chgData name="Dirk Jan van Zoest" userId="ced045898176881c" providerId="LiveId" clId="{8C3A1FD2-DADD-4F82-8D53-67142BCF4C34}" dt="2025-03-19T16:57:36.382" v="182" actId="26606"/>
          <ac:spMkLst>
            <pc:docMk/>
            <pc:sldMk cId="3510577058" sldId="287"/>
            <ac:spMk id="11" creationId="{AE44A822-4715-7B80-D083-25FF901B9E38}"/>
          </ac:spMkLst>
        </pc:spChg>
        <pc:spChg chg="add del mod">
          <ac:chgData name="Dirk Jan van Zoest" userId="ced045898176881c" providerId="LiveId" clId="{8C3A1FD2-DADD-4F82-8D53-67142BCF4C34}" dt="2025-03-19T16:56:40.364" v="175" actId="21"/>
          <ac:spMkLst>
            <pc:docMk/>
            <pc:sldMk cId="3510577058" sldId="287"/>
            <ac:spMk id="13" creationId="{45691D55-4CA3-4DE5-1937-FCDDEBAAA5C5}"/>
          </ac:spMkLst>
        </pc:spChg>
        <pc:spChg chg="add">
          <ac:chgData name="Dirk Jan van Zoest" userId="ced045898176881c" providerId="LiveId" clId="{8C3A1FD2-DADD-4F82-8D53-67142BCF4C34}" dt="2025-03-19T16:57:36.382" v="182" actId="26606"/>
          <ac:spMkLst>
            <pc:docMk/>
            <pc:sldMk cId="3510577058" sldId="287"/>
            <ac:spMk id="7175" creationId="{04812C46-200A-4DEB-A05E-3ED6C68C2387}"/>
          </ac:spMkLst>
        </pc:spChg>
        <pc:spChg chg="add">
          <ac:chgData name="Dirk Jan van Zoest" userId="ced045898176881c" providerId="LiveId" clId="{8C3A1FD2-DADD-4F82-8D53-67142BCF4C34}" dt="2025-03-19T16:57:36.382" v="182" actId="26606"/>
          <ac:spMkLst>
            <pc:docMk/>
            <pc:sldMk cId="3510577058" sldId="287"/>
            <ac:spMk id="7177" creationId="{D1EA859B-E555-4109-94F3-6700E046E008}"/>
          </ac:spMkLst>
        </pc:spChg>
        <pc:picChg chg="add del mod ord">
          <ac:chgData name="Dirk Jan van Zoest" userId="ced045898176881c" providerId="LiveId" clId="{8C3A1FD2-DADD-4F82-8D53-67142BCF4C34}" dt="2025-03-19T16:51:26.258" v="157" actId="478"/>
          <ac:picMkLst>
            <pc:docMk/>
            <pc:sldMk cId="3510577058" sldId="287"/>
            <ac:picMk id="5" creationId="{EB2E4842-606F-0001-DB5B-D658D01ED255}"/>
          </ac:picMkLst>
        </pc:picChg>
        <pc:picChg chg="add del mod">
          <ac:chgData name="Dirk Jan van Zoest" userId="ced045898176881c" providerId="LiveId" clId="{8C3A1FD2-DADD-4F82-8D53-67142BCF4C34}" dt="2025-03-19T16:54:35.003" v="162" actId="478"/>
          <ac:picMkLst>
            <pc:docMk/>
            <pc:sldMk cId="3510577058" sldId="287"/>
            <ac:picMk id="9" creationId="{5547987D-71E8-DF3D-E774-1ACFD718376B}"/>
          </ac:picMkLst>
        </pc:picChg>
        <pc:picChg chg="add mod">
          <ac:chgData name="Dirk Jan van Zoest" userId="ced045898176881c" providerId="LiveId" clId="{8C3A1FD2-DADD-4F82-8D53-67142BCF4C34}" dt="2025-03-19T16:57:36.382" v="182" actId="26606"/>
          <ac:picMkLst>
            <pc:docMk/>
            <pc:sldMk cId="3510577058" sldId="287"/>
            <ac:picMk id="7170" creationId="{A7DE7F8E-E178-724A-048A-71EBA10E0936}"/>
          </ac:picMkLst>
        </pc:picChg>
      </pc:sldChg>
      <pc:sldChg chg="addSp delSp modSp new mod setBg">
        <pc:chgData name="Dirk Jan van Zoest" userId="ced045898176881c" providerId="LiveId" clId="{8C3A1FD2-DADD-4F82-8D53-67142BCF4C34}" dt="2025-03-19T18:01:28.632" v="592" actId="20577"/>
        <pc:sldMkLst>
          <pc:docMk/>
          <pc:sldMk cId="3048418619" sldId="288"/>
        </pc:sldMkLst>
        <pc:spChg chg="mod ord">
          <ac:chgData name="Dirk Jan van Zoest" userId="ced045898176881c" providerId="LiveId" clId="{8C3A1FD2-DADD-4F82-8D53-67142BCF4C34}" dt="2025-03-19T18:01:28.632" v="592" actId="20577"/>
          <ac:spMkLst>
            <pc:docMk/>
            <pc:sldMk cId="3048418619" sldId="288"/>
            <ac:spMk id="2" creationId="{22493DC3-88C2-087F-D5CB-4AF8AB050CD7}"/>
          </ac:spMkLst>
        </pc:spChg>
        <pc:spChg chg="del">
          <ac:chgData name="Dirk Jan van Zoest" userId="ced045898176881c" providerId="LiveId" clId="{8C3A1FD2-DADD-4F82-8D53-67142BCF4C34}" dt="2025-03-19T16:56:29.936" v="173"/>
          <ac:spMkLst>
            <pc:docMk/>
            <pc:sldMk cId="3048418619" sldId="288"/>
            <ac:spMk id="3" creationId="{1C1ED414-9D15-815F-A0A5-B7545D10DC5E}"/>
          </ac:spMkLst>
        </pc:spChg>
        <pc:spChg chg="add mod">
          <ac:chgData name="Dirk Jan van Zoest" userId="ced045898176881c" providerId="LiveId" clId="{8C3A1FD2-DADD-4F82-8D53-67142BCF4C34}" dt="2025-03-19T16:57:07.620" v="178" actId="113"/>
          <ac:spMkLst>
            <pc:docMk/>
            <pc:sldMk cId="3048418619" sldId="288"/>
            <ac:spMk id="13" creationId="{45691D55-4CA3-4DE5-1937-FCDDEBAAA5C5}"/>
          </ac:spMkLst>
        </pc:spChg>
        <pc:spChg chg="add">
          <ac:chgData name="Dirk Jan van Zoest" userId="ced045898176881c" providerId="LiveId" clId="{8C3A1FD2-DADD-4F82-8D53-67142BCF4C34}" dt="2025-03-19T16:56:53.452" v="177" actId="26606"/>
          <ac:spMkLst>
            <pc:docMk/>
            <pc:sldMk cId="3048418619" sldId="288"/>
            <ac:spMk id="8199" creationId="{04812C46-200A-4DEB-A05E-3ED6C68C2387}"/>
          </ac:spMkLst>
        </pc:spChg>
        <pc:spChg chg="add">
          <ac:chgData name="Dirk Jan van Zoest" userId="ced045898176881c" providerId="LiveId" clId="{8C3A1FD2-DADD-4F82-8D53-67142BCF4C34}" dt="2025-03-19T16:56:53.452" v="177" actId="26606"/>
          <ac:spMkLst>
            <pc:docMk/>
            <pc:sldMk cId="3048418619" sldId="288"/>
            <ac:spMk id="8201" creationId="{D1EA859B-E555-4109-94F3-6700E046E008}"/>
          </ac:spMkLst>
        </pc:spChg>
        <pc:picChg chg="add mod">
          <ac:chgData name="Dirk Jan van Zoest" userId="ced045898176881c" providerId="LiveId" clId="{8C3A1FD2-DADD-4F82-8D53-67142BCF4C34}" dt="2025-03-19T16:56:53.452" v="177" actId="26606"/>
          <ac:picMkLst>
            <pc:docMk/>
            <pc:sldMk cId="3048418619" sldId="288"/>
            <ac:picMk id="8194" creationId="{6D9A15A4-53FF-996F-9188-EF3F579751E3}"/>
          </ac:picMkLst>
        </pc:picChg>
      </pc:sldChg>
      <pc:sldChg chg="addSp modSp new mod setBg addAnim">
        <pc:chgData name="Dirk Jan van Zoest" userId="ced045898176881c" providerId="LiveId" clId="{8C3A1FD2-DADD-4F82-8D53-67142BCF4C34}" dt="2025-03-19T17:06:27.910" v="546"/>
        <pc:sldMkLst>
          <pc:docMk/>
          <pc:sldMk cId="2114919498" sldId="289"/>
        </pc:sldMkLst>
        <pc:spChg chg="mod ord">
          <ac:chgData name="Dirk Jan van Zoest" userId="ced045898176881c" providerId="LiveId" clId="{8C3A1FD2-DADD-4F82-8D53-67142BCF4C34}" dt="2025-03-19T17:06:27.893" v="545" actId="26606"/>
          <ac:spMkLst>
            <pc:docMk/>
            <pc:sldMk cId="2114919498" sldId="289"/>
            <ac:spMk id="2" creationId="{0BFA01B4-6B71-D21D-0D1E-955820A0A1B1}"/>
          </ac:spMkLst>
        </pc:spChg>
        <pc:spChg chg="mod ord">
          <ac:chgData name="Dirk Jan van Zoest" userId="ced045898176881c" providerId="LiveId" clId="{8C3A1FD2-DADD-4F82-8D53-67142BCF4C34}" dt="2025-03-19T17:06:27.893" v="545" actId="26606"/>
          <ac:spMkLst>
            <pc:docMk/>
            <pc:sldMk cId="2114919498" sldId="289"/>
            <ac:spMk id="3" creationId="{AB2BFA13-2E16-FF8D-4BEC-F9F50B26A5D9}"/>
          </ac:spMkLst>
        </pc:spChg>
        <pc:spChg chg="add">
          <ac:chgData name="Dirk Jan van Zoest" userId="ced045898176881c" providerId="LiveId" clId="{8C3A1FD2-DADD-4F82-8D53-67142BCF4C34}" dt="2025-03-19T17:06:27.893" v="545" actId="26606"/>
          <ac:spMkLst>
            <pc:docMk/>
            <pc:sldMk cId="2114919498" sldId="289"/>
            <ac:spMk id="9225" creationId="{231BF440-39FA-4087-84CC-2EEC0BBDAF29}"/>
          </ac:spMkLst>
        </pc:spChg>
        <pc:spChg chg="add">
          <ac:chgData name="Dirk Jan van Zoest" userId="ced045898176881c" providerId="LiveId" clId="{8C3A1FD2-DADD-4F82-8D53-67142BCF4C34}" dt="2025-03-19T17:06:27.893" v="545" actId="26606"/>
          <ac:spMkLst>
            <pc:docMk/>
            <pc:sldMk cId="2114919498" sldId="289"/>
            <ac:spMk id="9227" creationId="{F04E4CBA-303B-48BD-8451-C2701CB0EEBF}"/>
          </ac:spMkLst>
        </pc:spChg>
        <pc:spChg chg="add">
          <ac:chgData name="Dirk Jan van Zoest" userId="ced045898176881c" providerId="LiveId" clId="{8C3A1FD2-DADD-4F82-8D53-67142BCF4C34}" dt="2025-03-19T17:06:27.893" v="545" actId="26606"/>
          <ac:spMkLst>
            <pc:docMk/>
            <pc:sldMk cId="2114919498" sldId="289"/>
            <ac:spMk id="9229" creationId="{F6CA58B3-AFCC-4A40-9882-50D5080879B0}"/>
          </ac:spMkLst>
        </pc:spChg>
        <pc:spChg chg="add">
          <ac:chgData name="Dirk Jan van Zoest" userId="ced045898176881c" providerId="LiveId" clId="{8C3A1FD2-DADD-4F82-8D53-67142BCF4C34}" dt="2025-03-19T17:06:27.893" v="545" actId="26606"/>
          <ac:spMkLst>
            <pc:docMk/>
            <pc:sldMk cId="2114919498" sldId="289"/>
            <ac:spMk id="9231" creationId="{75C56826-D4E5-42ED-8529-079651CB3005}"/>
          </ac:spMkLst>
        </pc:spChg>
        <pc:spChg chg="add">
          <ac:chgData name="Dirk Jan van Zoest" userId="ced045898176881c" providerId="LiveId" clId="{8C3A1FD2-DADD-4F82-8D53-67142BCF4C34}" dt="2025-03-19T17:06:27.893" v="545" actId="26606"/>
          <ac:spMkLst>
            <pc:docMk/>
            <pc:sldMk cId="2114919498" sldId="289"/>
            <ac:spMk id="9233" creationId="{82095FCE-EF05-4443-B97A-85DEE3A5CA17}"/>
          </ac:spMkLst>
        </pc:spChg>
        <pc:spChg chg="add">
          <ac:chgData name="Dirk Jan van Zoest" userId="ced045898176881c" providerId="LiveId" clId="{8C3A1FD2-DADD-4F82-8D53-67142BCF4C34}" dt="2025-03-19T17:06:27.893" v="545" actId="26606"/>
          <ac:spMkLst>
            <pc:docMk/>
            <pc:sldMk cId="2114919498" sldId="289"/>
            <ac:spMk id="9235" creationId="{CA00AE6B-AA30-4CF8-BA6F-339B780AD76C}"/>
          </ac:spMkLst>
        </pc:spChg>
        <pc:picChg chg="add mod">
          <ac:chgData name="Dirk Jan van Zoest" userId="ced045898176881c" providerId="LiveId" clId="{8C3A1FD2-DADD-4F82-8D53-67142BCF4C34}" dt="2025-03-19T17:06:27.893" v="545" actId="26606"/>
          <ac:picMkLst>
            <pc:docMk/>
            <pc:sldMk cId="2114919498" sldId="289"/>
            <ac:picMk id="9218" creationId="{5C8D4038-DCC8-FD68-B4C8-EC3B5C5313FE}"/>
          </ac:picMkLst>
        </pc:picChg>
        <pc:picChg chg="add mod">
          <ac:chgData name="Dirk Jan van Zoest" userId="ced045898176881c" providerId="LiveId" clId="{8C3A1FD2-DADD-4F82-8D53-67142BCF4C34}" dt="2025-03-19T17:06:27.893" v="545" actId="26606"/>
          <ac:picMkLst>
            <pc:docMk/>
            <pc:sldMk cId="2114919498" sldId="289"/>
            <ac:picMk id="9220" creationId="{DE8E8895-F074-97BB-D7D9-4B45FF9C4898}"/>
          </ac:picMkLst>
        </pc:picChg>
      </pc:sldChg>
      <pc:sldChg chg="addSp modSp new mod setBg">
        <pc:chgData name="Dirk Jan van Zoest" userId="ced045898176881c" providerId="LiveId" clId="{8C3A1FD2-DADD-4F82-8D53-67142BCF4C34}" dt="2025-03-19T17:07:47.809" v="562" actId="20577"/>
        <pc:sldMkLst>
          <pc:docMk/>
          <pc:sldMk cId="2349414209" sldId="290"/>
        </pc:sldMkLst>
        <pc:spChg chg="mod ord">
          <ac:chgData name="Dirk Jan van Zoest" userId="ced045898176881c" providerId="LiveId" clId="{8C3A1FD2-DADD-4F82-8D53-67142BCF4C34}" dt="2025-03-19T17:07:47.809" v="562" actId="20577"/>
          <ac:spMkLst>
            <pc:docMk/>
            <pc:sldMk cId="2349414209" sldId="290"/>
            <ac:spMk id="2" creationId="{7CC1D4F8-7823-7FF8-4F6C-263D71CD9D17}"/>
          </ac:spMkLst>
        </pc:spChg>
        <pc:spChg chg="mod ord">
          <ac:chgData name="Dirk Jan van Zoest" userId="ced045898176881c" providerId="LiveId" clId="{8C3A1FD2-DADD-4F82-8D53-67142BCF4C34}" dt="2025-03-19T17:04:17.877" v="373" actId="26606"/>
          <ac:spMkLst>
            <pc:docMk/>
            <pc:sldMk cId="2349414209" sldId="290"/>
            <ac:spMk id="3" creationId="{C370B481-5EEA-3487-B555-E6734CC2CFDB}"/>
          </ac:spMkLst>
        </pc:spChg>
        <pc:spChg chg="add">
          <ac:chgData name="Dirk Jan van Zoest" userId="ced045898176881c" providerId="LiveId" clId="{8C3A1FD2-DADD-4F82-8D53-67142BCF4C34}" dt="2025-03-19T17:04:17.877" v="373" actId="26606"/>
          <ac:spMkLst>
            <pc:docMk/>
            <pc:sldMk cId="2349414209" sldId="290"/>
            <ac:spMk id="10249" creationId="{B3F59054-3394-4D87-8BD0-A28DCD47F1BC}"/>
          </ac:spMkLst>
        </pc:spChg>
        <pc:spChg chg="add">
          <ac:chgData name="Dirk Jan van Zoest" userId="ced045898176881c" providerId="LiveId" clId="{8C3A1FD2-DADD-4F82-8D53-67142BCF4C34}" dt="2025-03-19T17:04:17.877" v="373" actId="26606"/>
          <ac:spMkLst>
            <pc:docMk/>
            <pc:sldMk cId="2349414209" sldId="290"/>
            <ac:spMk id="10251" creationId="{2FE0ABA9-CAF1-4816-837D-5F28AAA08E0A}"/>
          </ac:spMkLst>
        </pc:spChg>
        <pc:spChg chg="add">
          <ac:chgData name="Dirk Jan van Zoest" userId="ced045898176881c" providerId="LiveId" clId="{8C3A1FD2-DADD-4F82-8D53-67142BCF4C34}" dt="2025-03-19T17:04:17.877" v="373" actId="26606"/>
          <ac:spMkLst>
            <pc:docMk/>
            <pc:sldMk cId="2349414209" sldId="290"/>
            <ac:spMk id="10253" creationId="{BC8B9C14-70F0-4F42-85FF-0DD3D5A585A5}"/>
          </ac:spMkLst>
        </pc:spChg>
        <pc:spChg chg="add">
          <ac:chgData name="Dirk Jan van Zoest" userId="ced045898176881c" providerId="LiveId" clId="{8C3A1FD2-DADD-4F82-8D53-67142BCF4C34}" dt="2025-03-19T17:04:17.877" v="373" actId="26606"/>
          <ac:spMkLst>
            <pc:docMk/>
            <pc:sldMk cId="2349414209" sldId="290"/>
            <ac:spMk id="10255" creationId="{98DE6C44-43F8-4DE4-AB81-66853FFEA09A}"/>
          </ac:spMkLst>
        </pc:spChg>
        <pc:spChg chg="add">
          <ac:chgData name="Dirk Jan van Zoest" userId="ced045898176881c" providerId="LiveId" clId="{8C3A1FD2-DADD-4F82-8D53-67142BCF4C34}" dt="2025-03-19T17:04:17.877" v="373" actId="26606"/>
          <ac:spMkLst>
            <pc:docMk/>
            <pc:sldMk cId="2349414209" sldId="290"/>
            <ac:spMk id="10257" creationId="{2409529B-9B56-4F10-BE4D-F934DB89E57E}"/>
          </ac:spMkLst>
        </pc:spChg>
        <pc:picChg chg="add mod">
          <ac:chgData name="Dirk Jan van Zoest" userId="ced045898176881c" providerId="LiveId" clId="{8C3A1FD2-DADD-4F82-8D53-67142BCF4C34}" dt="2025-03-19T17:04:17.877" v="373" actId="26606"/>
          <ac:picMkLst>
            <pc:docMk/>
            <pc:sldMk cId="2349414209" sldId="290"/>
            <ac:picMk id="5" creationId="{2A4B3270-24B5-9AA2-7AD8-E10B4B414579}"/>
          </ac:picMkLst>
        </pc:picChg>
        <pc:picChg chg="add mod ord">
          <ac:chgData name="Dirk Jan van Zoest" userId="ced045898176881c" providerId="LiveId" clId="{8C3A1FD2-DADD-4F82-8D53-67142BCF4C34}" dt="2025-03-19T17:04:17.877" v="373" actId="26606"/>
          <ac:picMkLst>
            <pc:docMk/>
            <pc:sldMk cId="2349414209" sldId="290"/>
            <ac:picMk id="10242" creationId="{A88018A6-0F19-FC1B-FB7A-F26BB01610C1}"/>
          </ac:picMkLst>
        </pc:picChg>
        <pc:picChg chg="add mod">
          <ac:chgData name="Dirk Jan van Zoest" userId="ced045898176881c" providerId="LiveId" clId="{8C3A1FD2-DADD-4F82-8D53-67142BCF4C34}" dt="2025-03-19T17:04:17.877" v="373" actId="26606"/>
          <ac:picMkLst>
            <pc:docMk/>
            <pc:sldMk cId="2349414209" sldId="290"/>
            <ac:picMk id="10244" creationId="{EEA2DA3C-A248-F45D-EAF7-3A533BBECA82}"/>
          </ac:picMkLst>
        </pc:picChg>
      </pc:sldChg>
    </pc:docChg>
  </pc:docChgLst>
  <pc:docChgLst>
    <pc:chgData name="Dirk van Zoest" userId="ced045898176881c" providerId="LiveId" clId="{BA548B3F-7697-46D4-8618-0600395A35E1}"/>
    <pc:docChg chg="undo custSel addSld delSld modSld">
      <pc:chgData name="Dirk van Zoest" userId="ced045898176881c" providerId="LiveId" clId="{BA548B3F-7697-46D4-8618-0600395A35E1}" dt="2023-03-15T13:31:51.115" v="2793" actId="20577"/>
      <pc:docMkLst>
        <pc:docMk/>
      </pc:docMkLst>
      <pc:sldChg chg="addSp delSp modSp mod setClrOvrMap">
        <pc:chgData name="Dirk van Zoest" userId="ced045898176881c" providerId="LiveId" clId="{BA548B3F-7697-46D4-8618-0600395A35E1}" dt="2023-03-13T14:42:14.002" v="1980"/>
        <pc:sldMkLst>
          <pc:docMk/>
          <pc:sldMk cId="898112486" sldId="256"/>
        </pc:sldMkLst>
      </pc:sldChg>
      <pc:sldChg chg="modSp del mod">
        <pc:chgData name="Dirk van Zoest" userId="ced045898176881c" providerId="LiveId" clId="{BA548B3F-7697-46D4-8618-0600395A35E1}" dt="2023-03-13T14:25:08.363" v="1974" actId="47"/>
        <pc:sldMkLst>
          <pc:docMk/>
          <pc:sldMk cId="3571664963" sldId="257"/>
        </pc:sldMkLst>
      </pc:sldChg>
      <pc:sldChg chg="del">
        <pc:chgData name="Dirk van Zoest" userId="ced045898176881c" providerId="LiveId" clId="{BA548B3F-7697-46D4-8618-0600395A35E1}" dt="2023-03-15T13:24:40.138" v="2705" actId="47"/>
        <pc:sldMkLst>
          <pc:docMk/>
          <pc:sldMk cId="2894435772" sldId="258"/>
        </pc:sldMkLst>
      </pc:sldChg>
      <pc:sldChg chg="addSp modSp mod setBg">
        <pc:chgData name="Dirk van Zoest" userId="ced045898176881c" providerId="LiveId" clId="{BA548B3F-7697-46D4-8618-0600395A35E1}" dt="2023-03-13T13:33:19.072" v="102" actId="26606"/>
        <pc:sldMkLst>
          <pc:docMk/>
          <pc:sldMk cId="3242698901" sldId="259"/>
        </pc:sldMkLst>
      </pc:sldChg>
      <pc:sldChg chg="addSp delSp modSp new mod setBg">
        <pc:chgData name="Dirk van Zoest" userId="ced045898176881c" providerId="LiveId" clId="{BA548B3F-7697-46D4-8618-0600395A35E1}" dt="2023-03-13T18:58:16.458" v="2652" actId="20577"/>
        <pc:sldMkLst>
          <pc:docMk/>
          <pc:sldMk cId="3838003152" sldId="260"/>
        </pc:sldMkLst>
      </pc:sldChg>
      <pc:sldChg chg="addSp delSp modSp new mod setBg">
        <pc:chgData name="Dirk van Zoest" userId="ced045898176881c" providerId="LiveId" clId="{BA548B3F-7697-46D4-8618-0600395A35E1}" dt="2023-03-13T18:58:27.712" v="2653" actId="26606"/>
        <pc:sldMkLst>
          <pc:docMk/>
          <pc:sldMk cId="1513376175" sldId="261"/>
        </pc:sldMkLst>
      </pc:sldChg>
      <pc:sldChg chg="addSp delSp modSp new mod setBg">
        <pc:chgData name="Dirk van Zoest" userId="ced045898176881c" providerId="LiveId" clId="{BA548B3F-7697-46D4-8618-0600395A35E1}" dt="2023-03-13T18:53:45.592" v="2629" actId="14100"/>
        <pc:sldMkLst>
          <pc:docMk/>
          <pc:sldMk cId="3237744652" sldId="262"/>
        </pc:sldMkLst>
      </pc:sldChg>
      <pc:sldChg chg="addSp modSp new mod setBg">
        <pc:chgData name="Dirk van Zoest" userId="ced045898176881c" providerId="LiveId" clId="{BA548B3F-7697-46D4-8618-0600395A35E1}" dt="2023-03-13T13:53:46.376" v="1088" actId="20577"/>
        <pc:sldMkLst>
          <pc:docMk/>
          <pc:sldMk cId="2951523428" sldId="263"/>
        </pc:sldMkLst>
      </pc:sldChg>
      <pc:sldChg chg="new del">
        <pc:chgData name="Dirk van Zoest" userId="ced045898176881c" providerId="LiveId" clId="{BA548B3F-7697-46D4-8618-0600395A35E1}" dt="2023-03-13T13:44:35.166" v="953" actId="47"/>
        <pc:sldMkLst>
          <pc:docMk/>
          <pc:sldMk cId="296654241" sldId="264"/>
        </pc:sldMkLst>
      </pc:sldChg>
      <pc:sldChg chg="addSp modSp new mod setBg">
        <pc:chgData name="Dirk van Zoest" userId="ced045898176881c" providerId="LiveId" clId="{BA548B3F-7697-46D4-8618-0600395A35E1}" dt="2023-03-13T18:59:00.665" v="2658" actId="20577"/>
        <pc:sldMkLst>
          <pc:docMk/>
          <pc:sldMk cId="2601988998" sldId="264"/>
        </pc:sldMkLst>
      </pc:sldChg>
      <pc:sldChg chg="addSp delSp modSp new mod setBg">
        <pc:chgData name="Dirk van Zoest" userId="ced045898176881c" providerId="LiveId" clId="{BA548B3F-7697-46D4-8618-0600395A35E1}" dt="2023-03-13T18:48:54.726" v="2449" actId="21"/>
        <pc:sldMkLst>
          <pc:docMk/>
          <pc:sldMk cId="1861933832" sldId="265"/>
        </pc:sldMkLst>
      </pc:sldChg>
      <pc:sldChg chg="addSp delSp modSp new mod setBg">
        <pc:chgData name="Dirk van Zoest" userId="ced045898176881c" providerId="LiveId" clId="{BA548B3F-7697-46D4-8618-0600395A35E1}" dt="2023-03-13T19:00:58.442" v="2703" actId="20577"/>
        <pc:sldMkLst>
          <pc:docMk/>
          <pc:sldMk cId="3499277809" sldId="266"/>
        </pc:sldMkLst>
      </pc:sldChg>
      <pc:sldChg chg="addSp delSp modSp new mod setBg">
        <pc:chgData name="Dirk van Zoest" userId="ced045898176881c" providerId="LiveId" clId="{BA548B3F-7697-46D4-8618-0600395A35E1}" dt="2023-03-13T19:22:46.673" v="2704" actId="20577"/>
        <pc:sldMkLst>
          <pc:docMk/>
          <pc:sldMk cId="1248866054" sldId="267"/>
        </pc:sldMkLst>
      </pc:sldChg>
      <pc:sldChg chg="new del">
        <pc:chgData name="Dirk van Zoest" userId="ced045898176881c" providerId="LiveId" clId="{BA548B3F-7697-46D4-8618-0600395A35E1}" dt="2023-03-13T14:17:41.804" v="1616" actId="47"/>
        <pc:sldMkLst>
          <pc:docMk/>
          <pc:sldMk cId="4186476870" sldId="267"/>
        </pc:sldMkLst>
      </pc:sldChg>
      <pc:sldChg chg="addSp delSp modSp new mod setBg">
        <pc:chgData name="Dirk van Zoest" userId="ced045898176881c" providerId="LiveId" clId="{BA548B3F-7697-46D4-8618-0600395A35E1}" dt="2023-03-13T18:53:26.825" v="2614" actId="20577"/>
        <pc:sldMkLst>
          <pc:docMk/>
          <pc:sldMk cId="1557998238" sldId="268"/>
        </pc:sldMkLst>
      </pc:sldChg>
      <pc:sldChg chg="addSp delSp modSp new mod setBg">
        <pc:chgData name="Dirk van Zoest" userId="ced045898176881c" providerId="LiveId" clId="{BA548B3F-7697-46D4-8618-0600395A35E1}" dt="2023-03-15T13:31:51.115" v="2793" actId="20577"/>
        <pc:sldMkLst>
          <pc:docMk/>
          <pc:sldMk cId="3819512476" sldId="269"/>
        </pc:sldMkLst>
      </pc:sldChg>
      <pc:sldChg chg="new del">
        <pc:chgData name="Dirk van Zoest" userId="ced045898176881c" providerId="LiveId" clId="{BA548B3F-7697-46D4-8618-0600395A35E1}" dt="2023-03-13T18:50:52.145" v="2472" actId="680"/>
        <pc:sldMkLst>
          <pc:docMk/>
          <pc:sldMk cId="1770602015" sldId="270"/>
        </pc:sldMkLst>
      </pc:sldChg>
      <pc:sldChg chg="addSp delSp modSp new">
        <pc:chgData name="Dirk van Zoest" userId="ced045898176881c" providerId="LiveId" clId="{BA548B3F-7697-46D4-8618-0600395A35E1}" dt="2023-03-13T18:57:11.376" v="2648" actId="14100"/>
        <pc:sldMkLst>
          <pc:docMk/>
          <pc:sldMk cId="4041794612" sldId="27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4C9443-2DD5-DCDC-F571-72279C92C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BDB5AD-FE49-B13C-25B6-439EFA879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E830DE-0DBB-CA69-5C5D-72311341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9FF-D943-4AAC-B806-6E3AF6EECD83}" type="datetimeFigureOut">
              <a:rPr lang="nl-NL" smtClean="0"/>
              <a:t>19-3-2025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7C27AE-A38C-0969-96EE-5E62D8C8A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41DBD0-9664-C1A9-E233-C62F5F7B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4714A-72D2-4A55-99C3-4495C61EC2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75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248D1F-F41C-D28D-CF97-179C03C66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BD97751-4540-8990-6E4F-30C22424E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5DE6C2-B6C5-87C4-8421-630E04C85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9FF-D943-4AAC-B806-6E3AF6EECD83}" type="datetimeFigureOut">
              <a:rPr lang="nl-NL" smtClean="0"/>
              <a:t>19-3-2025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1860BF-5392-1512-4885-A66D9F06C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29DFD0-7AD3-DB65-E5D8-DEC0D38BB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4714A-72D2-4A55-99C3-4495C61EC2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284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64219C8-AD4A-5A32-3F41-BEFACE12A2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E65D5AD-A4B7-E251-486B-738B3B2E6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A478DC-BB61-7E44-5E2F-E417CF73A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9FF-D943-4AAC-B806-6E3AF6EECD83}" type="datetimeFigureOut">
              <a:rPr lang="nl-NL" smtClean="0"/>
              <a:t>19-3-2025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C207D8-B912-DC7E-B3D5-2FB7BC393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0221F9-C6CD-14F6-ABC6-C68951454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4714A-72D2-4A55-99C3-4495C61EC2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7152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73B874-487A-E57D-8FB2-192432FF6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C6092F-E48C-0D69-AFB8-B4B6038F8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EBFD5F-CD2F-1E7E-8828-B3A32D9DC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9FF-D943-4AAC-B806-6E3AF6EECD83}" type="datetimeFigureOut">
              <a:rPr lang="nl-NL" smtClean="0"/>
              <a:t>19-3-2025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2CA11F-2D02-F7E4-E6E1-879428D6F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EB4138-4B75-DB5D-E8B8-616B9AB0D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4714A-72D2-4A55-99C3-4495C61EC2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7245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3DD92-7153-926B-B1BD-0DF824DC3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D70C9E7-A61B-A466-2AF7-7D0958745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2B2079B-6AA1-33ED-A6E1-082D0AF6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9FF-D943-4AAC-B806-6E3AF6EECD83}" type="datetimeFigureOut">
              <a:rPr lang="nl-NL" smtClean="0"/>
              <a:t>19-3-2025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D91FC5-7225-C0F3-0D36-CEAE69278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E3FCCE-75D6-D9AE-76FF-CA21B653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4714A-72D2-4A55-99C3-4495C61EC2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366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6098-2E97-21F2-4A73-7AFF305DF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EF8F0F-08D0-3579-76AC-27688DD58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9DE4808-6725-2436-8B87-123DA68B94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8AF7006-F2A6-0506-34FC-F7754E0FC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9FF-D943-4AAC-B806-6E3AF6EECD83}" type="datetimeFigureOut">
              <a:rPr lang="nl-NL" smtClean="0"/>
              <a:t>19-3-2025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886BF97-77DD-F691-675C-36FC9A1B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957002B-CC3D-D865-7FD3-A6E088AF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4714A-72D2-4A55-99C3-4495C61EC2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1122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B0F8A8-6A20-7552-B442-BCBDCD7D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49953E-9283-0E8F-D389-ABCD621CC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9DE0FB8-D55A-4EA6-2C54-BEB192654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F2059C-8B27-1DE5-7459-C38BDD690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CE0CE29-D588-2FC1-C3C3-559AD45B79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D4E562D-D4E9-D2BC-5783-7830BDA5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9FF-D943-4AAC-B806-6E3AF6EECD83}" type="datetimeFigureOut">
              <a:rPr lang="nl-NL" smtClean="0"/>
              <a:t>19-3-2025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4B40984-0506-B2C2-2893-E487FC434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9EADEC1-613D-A850-C60D-AB2A17EC4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4714A-72D2-4A55-99C3-4495C61EC2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9130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120507-575D-AB05-643D-4C2596B39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3D7E984-19B9-B34F-8D19-64BD964C6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9FF-D943-4AAC-B806-6E3AF6EECD83}" type="datetimeFigureOut">
              <a:rPr lang="nl-NL" smtClean="0"/>
              <a:t>19-3-2025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494A36A-E7FA-A30A-CBD9-420681602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A669763-0925-3CA0-43F8-5D3798A9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4714A-72D2-4A55-99C3-4495C61EC2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3359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0467D0F-372D-DAD2-DB83-1ED6130AE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9FF-D943-4AAC-B806-6E3AF6EECD83}" type="datetimeFigureOut">
              <a:rPr lang="nl-NL" smtClean="0"/>
              <a:t>19-3-2025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619CE44-2DCC-CBA7-BBF7-81043E157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D82791D-3CDF-2608-14C2-216EF3282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4714A-72D2-4A55-99C3-4495C61EC2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899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D9C7A8-3A70-5D72-6224-210008F8F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807BEF-8226-4A63-51A4-2868F3CEB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C1F9322-7912-EBA5-FED0-6B16C7587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9233CF2-C268-ED67-C00C-7368F0315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9FF-D943-4AAC-B806-6E3AF6EECD83}" type="datetimeFigureOut">
              <a:rPr lang="nl-NL" smtClean="0"/>
              <a:t>19-3-2025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6827CB9-AF3D-452F-27EE-CF98395A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4C1B285-74E6-8DA6-8EA4-F30EC35FE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4714A-72D2-4A55-99C3-4495C61EC2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11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D9D4F-F2EA-7D83-FBB4-57D79F025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8A82A58-9807-9C1B-7C07-75100A443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C3D6E0F-C7FE-7197-C833-E6186C736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FA82B4A-C8A8-ED03-24C8-464D9CD53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69FF-D943-4AAC-B806-6E3AF6EECD83}" type="datetimeFigureOut">
              <a:rPr lang="nl-NL" smtClean="0"/>
              <a:t>19-3-2025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5AF1631-E1D4-62C6-4AED-E00761E05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BF2DB71-AD69-B732-B6B7-B2A73ED2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4714A-72D2-4A55-99C3-4495C61EC2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337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AEC85CA-4BD5-7D48-9658-512EC73CC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8EF9A2B-7947-86A3-4B4A-5806AF09C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3A23A1-B517-E9C3-43DE-CBFF3A289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F69FF-D943-4AAC-B806-6E3AF6EECD83}" type="datetimeFigureOut">
              <a:rPr lang="nl-NL" smtClean="0"/>
              <a:t>19-3-2025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CEC80D-B1F0-400E-7010-70AA7079B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B630EE-3A02-F797-4F6B-D15B2F633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4714A-72D2-4A55-99C3-4495C61EC2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112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Dirkvanzoest@g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BSELHRSYYw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BSELHRSYYw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3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persoon, hemel, schoeisel, buitenshuis&#10;&#10;Door AI gegenereerde inhoud is mogelijk onjuist.">
            <a:extLst>
              <a:ext uri="{FF2B5EF4-FFF2-40B4-BE49-F238E27FC236}">
                <a16:creationId xmlns:a16="http://schemas.microsoft.com/office/drawing/2014/main" id="{466BA992-C1F3-0CA1-8028-0996C8687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5" b="17275"/>
          <a:stretch/>
        </p:blipFill>
        <p:spPr>
          <a:xfrm>
            <a:off x="21" y="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075" name="Rectangle 1074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BBB372-45EE-7EE3-0B6C-01FB574FD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6" y="5746071"/>
            <a:ext cx="7015499" cy="852260"/>
          </a:xfrm>
        </p:spPr>
        <p:txBody>
          <a:bodyPr anchor="ctr">
            <a:normAutofit/>
          </a:bodyPr>
          <a:lstStyle/>
          <a:p>
            <a:pPr algn="l"/>
            <a:r>
              <a:rPr lang="nl-NL" sz="2500" dirty="0"/>
              <a:t>Introductie </a:t>
            </a:r>
            <a:br>
              <a:rPr lang="nl-NL" sz="2500" dirty="0"/>
            </a:br>
            <a:r>
              <a:rPr lang="nl-NL" sz="2500" dirty="0" err="1"/>
              <a:t>inline</a:t>
            </a:r>
            <a:r>
              <a:rPr lang="nl-NL" sz="2500" dirty="0"/>
              <a:t> skaten (skeeleren) DNIJ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4B8083E-6987-8188-620A-4325B8A4E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5056" y="5746071"/>
            <a:ext cx="4114801" cy="852260"/>
          </a:xfrm>
        </p:spPr>
        <p:txBody>
          <a:bodyPr anchor="ctr">
            <a:normAutofit/>
          </a:bodyPr>
          <a:lstStyle/>
          <a:p>
            <a:pPr algn="r"/>
            <a:r>
              <a:rPr lang="nl-NL" sz="2000"/>
              <a:t>19-3-2025</a:t>
            </a:r>
          </a:p>
        </p:txBody>
      </p:sp>
    </p:spTree>
    <p:extLst>
      <p:ext uri="{BB962C8B-B14F-4D97-AF65-F5344CB8AC3E}">
        <p14:creationId xmlns:p14="http://schemas.microsoft.com/office/powerpoint/2010/main" val="89811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A4B3270-24B5-9AA2-7AD8-E10B4B4145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30" r="22632" b="-2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10244" name="Picture 4" descr="9 Fun Core Strengthening Activities for Fine Motor Skills - OT Perspective">
            <a:extLst>
              <a:ext uri="{FF2B5EF4-FFF2-40B4-BE49-F238E27FC236}">
                <a16:creationId xmlns:a16="http://schemas.microsoft.com/office/drawing/2014/main" id="{EEA2DA3C-A248-F45D-EAF7-3A533BBEC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5" r="11788" b="-2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Zomer trainingstips">
            <a:extLst>
              <a:ext uri="{FF2B5EF4-FFF2-40B4-BE49-F238E27FC236}">
                <a16:creationId xmlns:a16="http://schemas.microsoft.com/office/drawing/2014/main" id="{A88018A6-0F19-FC1B-FB7A-F26BB0161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734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251" name="Freeform: Shape 10250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253" name="Freeform: Shape 10252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C1D4F8-7823-7FF8-4F6C-263D71CD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 fontScale="90000"/>
          </a:bodyPr>
          <a:lstStyle/>
          <a:p>
            <a:r>
              <a:rPr lang="nl-NL" sz="2800" dirty="0"/>
              <a:t>Zomertraining schaatsen is ook belangrijk voor het skeeleren</a:t>
            </a:r>
          </a:p>
        </p:txBody>
      </p:sp>
      <p:sp>
        <p:nvSpPr>
          <p:cNvPr id="10255" name="Rectangle 10254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7" name="Rectangle 10256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70B481-5EEA-3487-B555-E6734CC2C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nl-NL" sz="1700" dirty="0"/>
          </a:p>
        </p:txBody>
      </p:sp>
    </p:spTree>
    <p:extLst>
      <p:ext uri="{BB962C8B-B14F-4D97-AF65-F5344CB8AC3E}">
        <p14:creationId xmlns:p14="http://schemas.microsoft.com/office/powerpoint/2010/main" val="2349414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3" name="Rectangle 2082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09128D-123C-8FFB-DE75-3B3EF86F0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4"/>
            <a:ext cx="5221224" cy="2066544"/>
          </a:xfrm>
        </p:spPr>
        <p:txBody>
          <a:bodyPr anchor="b">
            <a:normAutofit/>
          </a:bodyPr>
          <a:lstStyle/>
          <a:p>
            <a:endParaRPr lang="nl-NL" sz="54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094046E-5427-5FCF-A926-055D647FF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9" r="7670" b="-1"/>
          <a:stretch/>
        </p:blipFill>
        <p:spPr bwMode="auto">
          <a:xfrm>
            <a:off x="6394317" y="4"/>
            <a:ext cx="2757736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A23B7BF-A5D4-173B-588B-BFEC40800B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767"/>
          <a:stretch/>
        </p:blipFill>
        <p:spPr>
          <a:xfrm>
            <a:off x="9339374" y="1"/>
            <a:ext cx="2852627" cy="2520152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</p:spPr>
      </p:pic>
      <p:sp>
        <p:nvSpPr>
          <p:cNvPr id="2085" name="sketch lin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520" y="260986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18630A-BDC1-79A4-45D2-3A83EAF89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843784"/>
            <a:ext cx="5221224" cy="3328416"/>
          </a:xfrm>
        </p:spPr>
        <p:txBody>
          <a:bodyPr>
            <a:normAutofit/>
          </a:bodyPr>
          <a:lstStyle/>
          <a:p>
            <a:r>
              <a:rPr lang="nl-NL" sz="2200"/>
              <a:t>Disciplines</a:t>
            </a:r>
          </a:p>
          <a:p>
            <a:r>
              <a:rPr lang="nl-NL" sz="2200"/>
              <a:t>Locaties</a:t>
            </a:r>
          </a:p>
          <a:p>
            <a:r>
              <a:rPr lang="nl-NL" sz="2200"/>
              <a:t>Competitie </a:t>
            </a:r>
          </a:p>
          <a:p>
            <a:r>
              <a:rPr lang="nl-NL" sz="2200"/>
              <a:t>Materiaal </a:t>
            </a:r>
          </a:p>
          <a:p>
            <a:r>
              <a:rPr lang="nl-NL" sz="2200"/>
              <a:t>Inschrijven</a:t>
            </a:r>
          </a:p>
          <a:p>
            <a:endParaRPr lang="nl-NL" sz="220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613358F6-2586-FD24-4CCA-346BD058A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r="1" b="1"/>
          <a:stretch/>
        </p:blipFill>
        <p:spPr bwMode="auto">
          <a:xfrm>
            <a:off x="6388701" y="2716074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698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3108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34" name="Rectangle 3110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2F0F6A-5333-8F32-FCC2-26D8A9DA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anchor="b">
            <a:normAutofit/>
          </a:bodyPr>
          <a:lstStyle/>
          <a:p>
            <a:r>
              <a:rPr lang="nl-NL" sz="3600">
                <a:solidFill>
                  <a:srgbClr val="FFFFFF"/>
                </a:solidFill>
              </a:rPr>
              <a:t>Disciplines 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0831B846-5970-A39A-3FA4-9FB220357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8009"/>
          <a:stretch/>
        </p:blipFill>
        <p:spPr bwMode="auto">
          <a:xfrm>
            <a:off x="5188290" y="325905"/>
            <a:ext cx="1996173" cy="185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E9C5CE-CB54-89F7-2424-133DBCB00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56" y="2474260"/>
            <a:ext cx="3607930" cy="3677158"/>
          </a:xfrm>
        </p:spPr>
        <p:txBody>
          <a:bodyPr anchor="t">
            <a:normAutofit/>
          </a:bodyPr>
          <a:lstStyle/>
          <a:p>
            <a:r>
              <a:rPr lang="nl-NL" sz="2000">
                <a:solidFill>
                  <a:srgbClr val="FFFFFF"/>
                </a:solidFill>
              </a:rPr>
              <a:t>Sprint (individueel)</a:t>
            </a:r>
          </a:p>
          <a:p>
            <a:r>
              <a:rPr lang="nl-NL" sz="2000">
                <a:solidFill>
                  <a:srgbClr val="FFFFFF"/>
                </a:solidFill>
              </a:rPr>
              <a:t>Sprint kleine groep (500 of 1000 meter)</a:t>
            </a:r>
          </a:p>
          <a:p>
            <a:r>
              <a:rPr lang="nl-NL" sz="2000">
                <a:solidFill>
                  <a:srgbClr val="FFFFFF"/>
                </a:solidFill>
              </a:rPr>
              <a:t>Punten-, afval en in lijnkoers in grotere groep (vaak in A, B en C finale zodat niveauverschillen klein zijn)</a:t>
            </a:r>
          </a:p>
          <a:p>
            <a:r>
              <a:rPr lang="nl-NL" sz="2000">
                <a:solidFill>
                  <a:srgbClr val="FFFFFF"/>
                </a:solidFill>
              </a:rPr>
              <a:t>Marathon(vanaf kadetten) 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4704693F-2413-B301-88B6-114273708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4" r="3" b="3"/>
          <a:stretch/>
        </p:blipFill>
        <p:spPr bwMode="auto">
          <a:xfrm>
            <a:off x="5190534" y="2503952"/>
            <a:ext cx="1991686" cy="185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B04646A-8BBD-3F26-15CC-6FBFA8279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0" r="9890" b="1"/>
          <a:stretch/>
        </p:blipFill>
        <p:spPr bwMode="auto">
          <a:xfrm>
            <a:off x="7960405" y="325904"/>
            <a:ext cx="3562006" cy="294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E211741-1822-28FF-32CF-F4CC25BFC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r="17115"/>
          <a:stretch/>
        </p:blipFill>
        <p:spPr bwMode="auto">
          <a:xfrm>
            <a:off x="7985865" y="3589866"/>
            <a:ext cx="3511086" cy="293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003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61" name="Rectangle 4160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1CEA17-9490-C0B5-E8F0-D5B2F1AAF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nl-NL" sz="6600"/>
              <a:t>Locaties </a:t>
            </a:r>
          </a:p>
        </p:txBody>
      </p:sp>
      <p:sp>
        <p:nvSpPr>
          <p:cNvPr id="4163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4FBD01-7404-7083-B984-F56FF8E0A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nl-NL" sz="2200"/>
              <a:t>Piste met oplopende bochten (200m)</a:t>
            </a:r>
          </a:p>
          <a:p>
            <a:r>
              <a:rPr lang="nl-NL" sz="2200"/>
              <a:t>Baan (400m)</a:t>
            </a:r>
          </a:p>
          <a:p>
            <a:r>
              <a:rPr lang="nl-NL" sz="2200"/>
              <a:t>Weg (ook bochten rechtsom)</a:t>
            </a:r>
          </a:p>
          <a:p>
            <a:r>
              <a:rPr lang="nl-NL" sz="2200"/>
              <a:t>Stratenparcours </a:t>
            </a:r>
          </a:p>
        </p:txBody>
      </p:sp>
      <p:pic>
        <p:nvPicPr>
          <p:cNvPr id="4100" name="Picture 4" descr="IJsbaan – DNIJ schaatsen, skeeleren en kunstrijden">
            <a:extLst>
              <a:ext uri="{FF2B5EF4-FFF2-40B4-BE49-F238E27FC236}">
                <a16:creationId xmlns:a16="http://schemas.microsoft.com/office/drawing/2014/main" id="{8FADE641-2918-B827-3EF7-3EB2BAA77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2" r="5587" b="-3"/>
          <a:stretch/>
        </p:blipFill>
        <p:spPr bwMode="auto"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een fotobeschrijving beschikbaar.">
            <a:extLst>
              <a:ext uri="{FF2B5EF4-FFF2-40B4-BE49-F238E27FC236}">
                <a16:creationId xmlns:a16="http://schemas.microsoft.com/office/drawing/2014/main" id="{34AB6FD3-71F1-B08F-9258-03B0E26E2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6" r="-1" b="3824"/>
          <a:stretch/>
        </p:blipFill>
        <p:spPr bwMode="auto"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376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22" name="Rectangle 722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A0CB23-8066-D136-2FED-97D52522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nl-NL" sz="5400"/>
              <a:t>Competitie</a:t>
            </a:r>
          </a:p>
        </p:txBody>
      </p:sp>
      <p:pic>
        <p:nvPicPr>
          <p:cNvPr id="6" name="Afbeelding 5" descr="Afbeelding met persoon, kleding, schoeisel, Sportuniform&#10;&#10;Door AI gegenereerde inhoud is mogelijk onjuist.">
            <a:extLst>
              <a:ext uri="{FF2B5EF4-FFF2-40B4-BE49-F238E27FC236}">
                <a16:creationId xmlns:a16="http://schemas.microsoft.com/office/drawing/2014/main" id="{FF9DB84F-1082-E23F-5B4B-623437459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r="2779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224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CE5350-B0D1-93CF-8208-01D8682A4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nl-NL" sz="2200" dirty="0"/>
              <a:t>Club (Van Benthem Apeldoorn, </a:t>
            </a:r>
            <a:r>
              <a:rPr lang="nl-NL" sz="2200" dirty="0" err="1"/>
              <a:t>Habovo</a:t>
            </a:r>
            <a:r>
              <a:rPr lang="nl-NL" sz="2200" dirty="0"/>
              <a:t> Heerde) </a:t>
            </a:r>
          </a:p>
          <a:p>
            <a:r>
              <a:rPr lang="nl-NL" sz="2200" dirty="0"/>
              <a:t>Regionaal (Stouwdam/ Freewheel )</a:t>
            </a:r>
          </a:p>
          <a:p>
            <a:r>
              <a:rPr lang="nl-NL" sz="2200" dirty="0"/>
              <a:t>Landelijk (landelijke baan, NK)</a:t>
            </a:r>
          </a:p>
          <a:p>
            <a:r>
              <a:rPr lang="nl-NL" sz="2200" dirty="0"/>
              <a:t>Internationaal (toernooien, EK, WK)</a:t>
            </a:r>
            <a:br>
              <a:rPr lang="nl-NL" sz="2200" dirty="0"/>
            </a:b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3237744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6" name="Rectangle 616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30B52F-D666-3C9B-730E-C7D0AC6A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5400"/>
              <a:t>Training </a:t>
            </a:r>
          </a:p>
        </p:txBody>
      </p:sp>
      <p:sp>
        <p:nvSpPr>
          <p:cNvPr id="616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F28E2A-D902-5B2F-8B20-2DB9F03A6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l-NL" sz="2200"/>
              <a:t>Techniek</a:t>
            </a:r>
          </a:p>
          <a:p>
            <a:r>
              <a:rPr lang="nl-NL" sz="2200"/>
              <a:t>Inhoud/Snelheid/Omvang </a:t>
            </a:r>
          </a:p>
          <a:p>
            <a:r>
              <a:rPr lang="nl-NL" sz="2200"/>
              <a:t>Behendigheid </a:t>
            </a:r>
          </a:p>
          <a:p>
            <a:r>
              <a:rPr lang="nl-NL" sz="2200"/>
              <a:t>Tactiek</a:t>
            </a:r>
          </a:p>
        </p:txBody>
      </p:sp>
      <p:pic>
        <p:nvPicPr>
          <p:cNvPr id="2050" name="Picture 2" descr="Geen fotobeschrijving beschikbaar.">
            <a:extLst>
              <a:ext uri="{FF2B5EF4-FFF2-40B4-BE49-F238E27FC236}">
                <a16:creationId xmlns:a16="http://schemas.microsoft.com/office/drawing/2014/main" id="{FC9DF7CC-5A7D-6848-F0BC-565FA652D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9" r="704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523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4" name="Rectangle 5143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7C88729-F4DF-4A78-78BB-751488AF8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5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BF2AA5E-E765-757D-DDC4-DE114015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1" r="5021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5146" name="Freeform: Shape 5145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48" name="Freeform: Shape 5147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5947FD-DEF2-56A4-B2FB-84A3C0A47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nl-NL" sz="2800"/>
              <a:t>Coaching/ begeleiding </a:t>
            </a:r>
          </a:p>
        </p:txBody>
      </p:sp>
      <p:sp>
        <p:nvSpPr>
          <p:cNvPr id="5150" name="Rectangle 5149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52" name="Rectangle 5151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C34D8A-F171-4DEA-B587-E00EBA6AE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r>
              <a:rPr lang="nl-NL" sz="1800" dirty="0"/>
              <a:t>Bij regionale wedstrijden (Stouwdam)</a:t>
            </a:r>
          </a:p>
          <a:p>
            <a:pPr marL="0" indent="0">
              <a:buNone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601988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F35DB090-93B5-4581-8D71-BB3839684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7" name="Freeform: Shape 9226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9619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0559ED-78E4-B7CC-B3E3-DA267C349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nl-NL"/>
              <a:t>Materiaal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068005-E5D4-1E73-33E0-5ABAF5C07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nl-NL" sz="2000" dirty="0"/>
              <a:t>Schoenen (zorg bij aanschaf dat enkel aansluit)</a:t>
            </a:r>
          </a:p>
          <a:p>
            <a:r>
              <a:rPr lang="nl-NL" sz="2000" dirty="0"/>
              <a:t>Helm</a:t>
            </a:r>
          </a:p>
          <a:p>
            <a:r>
              <a:rPr lang="nl-NL" sz="2000" dirty="0"/>
              <a:t>Frame (niet te lang) </a:t>
            </a:r>
          </a:p>
          <a:p>
            <a:r>
              <a:rPr lang="nl-NL" sz="2000" dirty="0"/>
              <a:t>Wielen (zie maximale diameter)</a:t>
            </a:r>
          </a:p>
          <a:p>
            <a:r>
              <a:rPr lang="nl-NL" sz="2000" dirty="0"/>
              <a:t>Bescherming</a:t>
            </a:r>
          </a:p>
        </p:txBody>
      </p:sp>
      <p:pic>
        <p:nvPicPr>
          <p:cNvPr id="9220" name="Picture 4" descr="Geen fotobeschrijving beschikbaar.">
            <a:extLst>
              <a:ext uri="{FF2B5EF4-FFF2-40B4-BE49-F238E27FC236}">
                <a16:creationId xmlns:a16="http://schemas.microsoft.com/office/drawing/2014/main" id="{67F9D935-7968-551D-DB32-51ACF6993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373" y="643234"/>
            <a:ext cx="3932432" cy="262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95B1697-A54B-5DEC-DD35-0A35EFCF1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356" y="4892228"/>
            <a:ext cx="9094400" cy="178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33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35FD29-3361-3986-D12E-E2EEC68D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nl-NL" sz="4800"/>
              <a:t>Inschrijven </a:t>
            </a:r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5733EF-1A59-8453-B3E9-63B1BC593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974" y="702565"/>
            <a:ext cx="6007608" cy="1929384"/>
          </a:xfrm>
        </p:spPr>
        <p:txBody>
          <a:bodyPr anchor="ctr">
            <a:normAutofit/>
          </a:bodyPr>
          <a:lstStyle/>
          <a:p>
            <a:r>
              <a:rPr lang="nl-NL" sz="2000" dirty="0"/>
              <a:t>Schaatsen.nl   (met licentienummer </a:t>
            </a:r>
            <a:r>
              <a:rPr lang="nl-NL" sz="2000" dirty="0" err="1"/>
              <a:t>knsb</a:t>
            </a:r>
            <a:r>
              <a:rPr lang="nl-NL" sz="2000" dirty="0"/>
              <a:t>) </a:t>
            </a:r>
          </a:p>
          <a:p>
            <a:r>
              <a:rPr lang="nl-NL" sz="2000" dirty="0"/>
              <a:t>Clubwedstrijden bij de club zelf</a:t>
            </a:r>
          </a:p>
          <a:p>
            <a:r>
              <a:rPr lang="nl-NL" sz="2000" dirty="0"/>
              <a:t>Categorie (zie tabel)</a:t>
            </a:r>
          </a:p>
          <a:p>
            <a:pPr marL="0" indent="0">
              <a:buNone/>
            </a:pPr>
            <a:br>
              <a:rPr lang="nl-NL" sz="2000" dirty="0"/>
            </a:br>
            <a:endParaRPr lang="nl-NL" sz="20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D382EC2-9FF3-7FC1-921B-47875CF66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901" y="2475513"/>
            <a:ext cx="4541896" cy="3678936"/>
          </a:xfrm>
          <a:prstGeom prst="rect">
            <a:avLst/>
          </a:prstGeom>
        </p:spPr>
      </p:pic>
      <p:pic>
        <p:nvPicPr>
          <p:cNvPr id="3074" name="Picture 2" descr="Geen fotobeschrijving beschikbaar.">
            <a:extLst>
              <a:ext uri="{FF2B5EF4-FFF2-40B4-BE49-F238E27FC236}">
                <a16:creationId xmlns:a16="http://schemas.microsoft.com/office/drawing/2014/main" id="{92385838-C920-527A-EA8A-340D56156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7" y="2386584"/>
            <a:ext cx="5403616" cy="36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277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E1E922-0564-C1AB-F818-5AC578F9B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>
            <a:normAutofit/>
          </a:bodyPr>
          <a:lstStyle/>
          <a:p>
            <a:r>
              <a:rPr lang="nl-NL" sz="3600" dirty="0"/>
              <a:t>Ook handig om te weten 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163984D-49C6-2898-8907-A1E15A33E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344" y="375320"/>
            <a:ext cx="2886493" cy="384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artman verstelbare tuinstoel Napoli">
            <a:extLst>
              <a:ext uri="{FF2B5EF4-FFF2-40B4-BE49-F238E27FC236}">
                <a16:creationId xmlns:a16="http://schemas.microsoft.com/office/drawing/2014/main" id="{9C08E8C1-016D-8A69-06CB-89E7E6187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8856" y="375320"/>
            <a:ext cx="2483313" cy="165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xomull Stretch - 10 m x 10 cm">
            <a:extLst>
              <a:ext uri="{FF2B5EF4-FFF2-40B4-BE49-F238E27FC236}">
                <a16:creationId xmlns:a16="http://schemas.microsoft.com/office/drawing/2014/main" id="{9AEFB4AD-E5BB-1280-03C1-25DE66B78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652" y="2433961"/>
            <a:ext cx="2628286" cy="178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notyol zalf - Prins Praktijk">
            <a:extLst>
              <a:ext uri="{FF2B5EF4-FFF2-40B4-BE49-F238E27FC236}">
                <a16:creationId xmlns:a16="http://schemas.microsoft.com/office/drawing/2014/main" id="{16275D8B-19EF-E9C8-0166-F568E7343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076" y="4911833"/>
            <a:ext cx="1448019" cy="14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BB Cycling ThreeStar Inbussleutelset - Fietsgereedschap - voor Onderweg - Zwart - 4/5/6mm - BTL-28">
            <a:extLst>
              <a:ext uri="{FF2B5EF4-FFF2-40B4-BE49-F238E27FC236}">
                <a16:creationId xmlns:a16="http://schemas.microsoft.com/office/drawing/2014/main" id="{A4C866FB-E239-87EC-E46C-0F33237A0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0954" y="5011827"/>
            <a:ext cx="1669613" cy="124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ider Speedbuckle (alleen buckle)">
            <a:extLst>
              <a:ext uri="{FF2B5EF4-FFF2-40B4-BE49-F238E27FC236}">
                <a16:creationId xmlns:a16="http://schemas.microsoft.com/office/drawing/2014/main" id="{69EC34C0-C8AE-3648-3EA3-7CEB66957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2040" y="4912224"/>
            <a:ext cx="2244382" cy="14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1260CD-4161-6C88-0487-2655D88AA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54" y="2274491"/>
            <a:ext cx="3336546" cy="3902472"/>
          </a:xfrm>
        </p:spPr>
        <p:txBody>
          <a:bodyPr>
            <a:normAutofit fontScale="77500" lnSpcReduction="20000"/>
          </a:bodyPr>
          <a:lstStyle/>
          <a:p>
            <a:r>
              <a:rPr lang="nl-NL" sz="2200" dirty="0"/>
              <a:t>Iedereen is welkom bij wedstrijden </a:t>
            </a:r>
          </a:p>
          <a:p>
            <a:r>
              <a:rPr lang="nl-NL" sz="2200" dirty="0"/>
              <a:t>Bij regen gaan wedstrijden meestal door</a:t>
            </a:r>
          </a:p>
          <a:p>
            <a:pPr marL="0" indent="0">
              <a:buNone/>
            </a:pPr>
            <a:br>
              <a:rPr lang="nl-NL" sz="2200" dirty="0"/>
            </a:br>
            <a:br>
              <a:rPr lang="nl-NL" sz="2200" dirty="0"/>
            </a:br>
            <a:br>
              <a:rPr lang="nl-NL" sz="2200" dirty="0"/>
            </a:br>
            <a:r>
              <a:rPr lang="nl-NL" sz="2200" dirty="0"/>
              <a:t>handig om bij je te hebben</a:t>
            </a:r>
          </a:p>
          <a:p>
            <a:r>
              <a:rPr lang="nl-NL" sz="2200" dirty="0"/>
              <a:t>Eigen stoelen </a:t>
            </a:r>
          </a:p>
          <a:p>
            <a:r>
              <a:rPr lang="nl-NL" sz="2200" dirty="0" err="1"/>
              <a:t>Inotyol</a:t>
            </a:r>
            <a:r>
              <a:rPr lang="nl-NL" sz="2200" dirty="0"/>
              <a:t> en </a:t>
            </a:r>
            <a:r>
              <a:rPr lang="nl-NL" sz="2200" dirty="0" err="1"/>
              <a:t>fixomul</a:t>
            </a:r>
            <a:endParaRPr lang="nl-NL" sz="2200" dirty="0"/>
          </a:p>
          <a:p>
            <a:r>
              <a:rPr lang="nl-NL" sz="2200" dirty="0" err="1"/>
              <a:t>Reservebuckle</a:t>
            </a:r>
            <a:endParaRPr lang="nl-NL" sz="2200" dirty="0"/>
          </a:p>
          <a:p>
            <a:r>
              <a:rPr lang="nl-NL" sz="2200" dirty="0"/>
              <a:t>Veters</a:t>
            </a:r>
          </a:p>
          <a:p>
            <a:r>
              <a:rPr lang="nl-NL" sz="2200" dirty="0"/>
              <a:t>Gereedschap (</a:t>
            </a:r>
            <a:r>
              <a:rPr lang="nl-NL" sz="2200" dirty="0" err="1"/>
              <a:t>inbus</a:t>
            </a:r>
            <a:r>
              <a:rPr lang="nl-NL" sz="2200" dirty="0"/>
              <a:t>/</a:t>
            </a:r>
            <a:r>
              <a:rPr lang="nl-NL" sz="2200" dirty="0" err="1"/>
              <a:t>torcx</a:t>
            </a:r>
            <a:r>
              <a:rPr lang="nl-NL" sz="2200" dirty="0"/>
              <a:t>) </a:t>
            </a:r>
          </a:p>
          <a:p>
            <a:r>
              <a:rPr lang="nl-NL" sz="2200" dirty="0"/>
              <a:t>Dekentje/warme kleding </a:t>
            </a:r>
          </a:p>
          <a:p>
            <a:pPr marL="0" indent="0">
              <a:buNone/>
            </a:pPr>
            <a:endParaRPr lang="nl-NL" sz="1400" dirty="0"/>
          </a:p>
          <a:p>
            <a:endParaRPr lang="nl-NL" sz="1400" dirty="0"/>
          </a:p>
          <a:p>
            <a:endParaRPr lang="nl-NL" sz="1400" dirty="0"/>
          </a:p>
        </p:txBody>
      </p:sp>
      <p:cxnSp>
        <p:nvCxnSpPr>
          <p:cNvPr id="12325" name="Straight Connector 12294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6858001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26" name="Straight Connector 12296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27" name="Straight Connector 12298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28" name="Straight Connector 12300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218591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866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Geen fotobeschrijving beschikbaar.">
            <a:extLst>
              <a:ext uri="{FF2B5EF4-FFF2-40B4-BE49-F238E27FC236}">
                <a16:creationId xmlns:a16="http://schemas.microsoft.com/office/drawing/2014/main" id="{A7DE7F8E-E178-724A-048A-71EBA10E09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622C16-7F0E-D8B8-5206-F8A21C6DA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10 KM WK 2025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E44A822-4715-7B80-D083-25FF901B9E38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>
                <a:effectLst/>
              </a:rPr>
              <a:t>10.000 meter mannen</a:t>
            </a:r>
            <a:br>
              <a:rPr lang="en-US" sz="2000" b="1" i="0">
                <a:effectLst/>
              </a:rPr>
            </a:br>
            <a:r>
              <a:rPr lang="en-US" sz="2000" b="0" i="0">
                <a:effectLst/>
              </a:rPr>
              <a:t>1. Davide Ghiotto (Ita) - 12.46,15</a:t>
            </a:r>
            <a:br>
              <a:rPr lang="en-US" sz="2000"/>
            </a:br>
            <a:r>
              <a:rPr lang="en-US" sz="2000" b="0" i="0">
                <a:effectLst/>
              </a:rPr>
              <a:t>2. Vladimir Semirunniy (Pol) - 12.49,93</a:t>
            </a:r>
            <a:br>
              <a:rPr lang="en-US" sz="2000"/>
            </a:br>
            <a:r>
              <a:rPr lang="en-US" sz="2000" b="0" i="0">
                <a:effectLst/>
              </a:rPr>
              <a:t>3. </a:t>
            </a:r>
            <a:r>
              <a:rPr lang="en-US" sz="2000" b="1" i="0">
                <a:effectLst/>
              </a:rPr>
              <a:t>Metodej Jilek (Tsj) - 12.51,53</a:t>
            </a:r>
            <a:br>
              <a:rPr lang="en-US" sz="2000"/>
            </a:br>
            <a:r>
              <a:rPr lang="en-US" sz="2000" b="0" i="0">
                <a:effectLst/>
              </a:rPr>
              <a:t>4. Jorrit Bergsma - 12.57,13</a:t>
            </a:r>
            <a:br>
              <a:rPr lang="en-US" sz="2000"/>
            </a:br>
            <a:r>
              <a:rPr lang="en-US" sz="2000" b="0" i="0">
                <a:effectLst/>
              </a:rPr>
              <a:t>9. Chris Huizinga - 13.09,80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1057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51FF4-5F7A-F0DA-DF9B-77C2E490D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892" y="741391"/>
            <a:ext cx="3269384" cy="1616203"/>
          </a:xfrm>
        </p:spPr>
        <p:txBody>
          <a:bodyPr anchor="b">
            <a:normAutofit/>
          </a:bodyPr>
          <a:lstStyle/>
          <a:p>
            <a:r>
              <a:rPr lang="nl-NL" sz="3200" dirty="0"/>
              <a:t>Hoe ziet wedstrijddag eruit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493BC54-2209-560A-5EA1-8B3DE79D0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088" y="1128826"/>
            <a:ext cx="3343333" cy="445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EB0EE77-4773-570C-5B1E-EA94A0219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929" y="880971"/>
            <a:ext cx="3120694" cy="4953483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3CC99-5972-9C1D-7BBF-41517F3D8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890" y="2533476"/>
            <a:ext cx="3240264" cy="3447832"/>
          </a:xfrm>
        </p:spPr>
        <p:txBody>
          <a:bodyPr anchor="t">
            <a:normAutofit/>
          </a:bodyPr>
          <a:lstStyle/>
          <a:p>
            <a:pPr>
              <a:buFontTx/>
              <a:buChar char="-"/>
            </a:pPr>
            <a:r>
              <a:rPr lang="nl-NL" sz="2000"/>
              <a:t>Installeren tent</a:t>
            </a:r>
          </a:p>
          <a:p>
            <a:pPr>
              <a:buFontTx/>
              <a:buChar char="-"/>
            </a:pPr>
            <a:r>
              <a:rPr lang="nl-NL" sz="2000"/>
              <a:t>Warming up</a:t>
            </a:r>
          </a:p>
          <a:p>
            <a:pPr>
              <a:buFontTx/>
              <a:buChar char="-"/>
            </a:pPr>
            <a:r>
              <a:rPr lang="nl-NL" sz="2000"/>
              <a:t>Sprintafstand op tijd</a:t>
            </a:r>
          </a:p>
          <a:p>
            <a:pPr>
              <a:buFontTx/>
              <a:buChar char="-"/>
            </a:pPr>
            <a:r>
              <a:rPr lang="nl-NL" sz="2000"/>
              <a:t>Sprintafstand in groep (vaak in series)</a:t>
            </a:r>
          </a:p>
          <a:p>
            <a:pPr>
              <a:buFontTx/>
              <a:buChar char="-"/>
            </a:pPr>
            <a:r>
              <a:rPr lang="nl-NL" sz="2000"/>
              <a:t>Pauze </a:t>
            </a:r>
          </a:p>
          <a:p>
            <a:pPr>
              <a:buFontTx/>
              <a:buChar char="-"/>
            </a:pPr>
            <a:r>
              <a:rPr lang="nl-NL" sz="2000"/>
              <a:t>Langere afstand in groep </a:t>
            </a:r>
          </a:p>
          <a:p>
            <a:pPr>
              <a:buFontTx/>
              <a:buChar char="-"/>
            </a:pPr>
            <a:r>
              <a:rPr lang="nl-NL" sz="2000"/>
              <a:t>Prijsuitreiking </a:t>
            </a:r>
          </a:p>
          <a:p>
            <a:pPr>
              <a:buFontTx/>
              <a:buChar char="-"/>
            </a:pPr>
            <a:endParaRPr lang="nl-NL" sz="2000"/>
          </a:p>
        </p:txBody>
      </p:sp>
      <p:grpSp>
        <p:nvGrpSpPr>
          <p:cNvPr id="7202" name="Group 7201">
            <a:extLst>
              <a:ext uri="{FF2B5EF4-FFF2-40B4-BE49-F238E27FC236}">
                <a16:creationId xmlns:a16="http://schemas.microsoft.com/office/drawing/2014/main" id="{12B241C5-7E45-AD52-638D-31E8FD2BC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7203" name="Rectangle 7202">
              <a:extLst>
                <a:ext uri="{FF2B5EF4-FFF2-40B4-BE49-F238E27FC236}">
                  <a16:creationId xmlns:a16="http://schemas.microsoft.com/office/drawing/2014/main" id="{49503B28-6749-2F02-0050-2CC7D03CF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4" name="Rectangle 7203">
              <a:extLst>
                <a:ext uri="{FF2B5EF4-FFF2-40B4-BE49-F238E27FC236}">
                  <a16:creationId xmlns:a16="http://schemas.microsoft.com/office/drawing/2014/main" id="{AC3DEE37-9CE7-622C-B750-66998E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5113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329581-A568-659F-7C0B-98BED067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nl-NL" sz="2600"/>
              <a:t>Juryleden voor Stouwdamcompetitie</a:t>
            </a:r>
          </a:p>
        </p:txBody>
      </p:sp>
      <p:sp>
        <p:nvSpPr>
          <p:cNvPr id="1127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86B9EB-7DA7-C02C-97A4-B0BA69541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nl-NL" sz="2200" dirty="0"/>
              <a:t>Zonder jury geen wedstrijden</a:t>
            </a:r>
          </a:p>
          <a:p>
            <a:r>
              <a:rPr lang="nl-NL" sz="2200" dirty="0"/>
              <a:t>Geen cursus nodig</a:t>
            </a:r>
          </a:p>
          <a:p>
            <a:r>
              <a:rPr lang="nl-NL" sz="2200" dirty="0"/>
              <a:t>Niet voor alle wedstrijden</a:t>
            </a:r>
          </a:p>
          <a:p>
            <a:r>
              <a:rPr lang="nl-NL" sz="2200" dirty="0"/>
              <a:t>Leuk om wedstrijd van andere kan te zien.  </a:t>
            </a:r>
          </a:p>
        </p:txBody>
      </p:sp>
      <p:pic>
        <p:nvPicPr>
          <p:cNvPr id="11266" name="Picture 2" descr="Jury | KNSB">
            <a:extLst>
              <a:ext uri="{FF2B5EF4-FFF2-40B4-BE49-F238E27FC236}">
                <a16:creationId xmlns:a16="http://schemas.microsoft.com/office/drawing/2014/main" id="{EA291AFD-0E74-9BD7-E6D5-6C15A68CC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2056886"/>
            <a:ext cx="6903720" cy="274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050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8388C2-F9FA-5887-9D26-34DC9AAC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363" y="365125"/>
            <a:ext cx="10515600" cy="1325563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0D6BA02-F92A-1544-7E4D-80741FF12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01" y="23598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abovo competitie 2025">
            <a:extLst>
              <a:ext uri="{FF2B5EF4-FFF2-40B4-BE49-F238E27FC236}">
                <a16:creationId xmlns:a16="http://schemas.microsoft.com/office/drawing/2014/main" id="{03CFAB0A-1D61-FAD3-0771-A7D36E0744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0794"/>
            <a:ext cx="4762627" cy="681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794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C5DD1C-8211-7A6D-0D8F-7B4165A4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9B28E3-C238-ED34-4864-0FB3071A3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100" name="Picture 4" descr="Kan een afbeelding zijn van ‎1 persoon, fiets en ‎de tekst '‎FREE REE-WHEEL SCHAATSEN&amp;SKEEI SCHAATSEN SKEEL Competitie 2025 JERGHTEC TGelasta ل ฐค๒ CN 180 30 APR 2025 LOSSER 7 MEI 2025 STAPHORST 17 MEI POEDEROIJEN 2025 24 ΜΕι 2025 4 JUL 2025 HAAKSBERGEN NIJEVEEN 16JUL 16 JUL 2025 APELDOORN JUN 2025 HEERDE 30 AUG OLDEBROEK 2025 13 JUN 2025 4 SEPT 2025 RIJSSEN DEVENTER FREE-WHEELINLINECUPOOST.NL‎'‎‎">
            <a:extLst>
              <a:ext uri="{FF2B5EF4-FFF2-40B4-BE49-F238E27FC236}">
                <a16:creationId xmlns:a16="http://schemas.microsoft.com/office/drawing/2014/main" id="{70065AB9-6B52-24D4-0AC7-0AC9A21FB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891" y="0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📢#RIT2025❗Save the date: 27-29 June 💛&#10;.&#10;.&#10;. &#10;Share the post with other skate friends ❤️&#10;&#10;#RollingTogether #InlinePassion &#10;#patinaje #inlineskating #skeeleren #speedskating #goskate #lovetoskate #patinaje #Wervershoof #Medemblik">
            <a:extLst>
              <a:ext uri="{FF2B5EF4-FFF2-40B4-BE49-F238E27FC236}">
                <a16:creationId xmlns:a16="http://schemas.microsoft.com/office/drawing/2014/main" id="{38229CE3-223C-6F3D-39C1-06C4D459F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297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B7A73-CD39-B558-7C6F-148DD7C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Landelijke wedstrijden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E374CF-C098-B14E-A7AE-03838662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Kan een afbeelding zijn van 3 mensen, mensen die basketballen en tekst">
            <a:extLst>
              <a:ext uri="{FF2B5EF4-FFF2-40B4-BE49-F238E27FC236}">
                <a16:creationId xmlns:a16="http://schemas.microsoft.com/office/drawing/2014/main" id="{AB314802-04E9-F3D2-7A5E-AC8D559E6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69" y="1443802"/>
            <a:ext cx="9088181" cy="533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691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D75DB0-1670-94F7-F083-584FDE6DA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1183" y="1143000"/>
            <a:ext cx="4846320" cy="2898648"/>
          </a:xfrm>
        </p:spPr>
        <p:txBody>
          <a:bodyPr>
            <a:normAutofit/>
          </a:bodyPr>
          <a:lstStyle/>
          <a:p>
            <a:r>
              <a:rPr lang="nl-NL" sz="5400" dirty="0"/>
              <a:t>DNIJ rolt 24 uur voor </a:t>
            </a:r>
            <a:r>
              <a:rPr lang="nl-NL" sz="5400" dirty="0" err="1"/>
              <a:t>KiKa</a:t>
            </a:r>
            <a:endParaRPr lang="nl-NL" sz="5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53286D2-4BAF-03C1-3F5A-465B7B9C38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478" y="4407408"/>
            <a:ext cx="5705478" cy="837488"/>
          </a:xfrm>
        </p:spPr>
        <p:txBody>
          <a:bodyPr>
            <a:normAutofit/>
          </a:bodyPr>
          <a:lstStyle/>
          <a:p>
            <a:r>
              <a:rPr lang="nl-NL" dirty="0"/>
              <a:t>5-6 september 2025, </a:t>
            </a:r>
            <a:r>
              <a:rPr lang="nl-NL" dirty="0" err="1"/>
              <a:t>Nedereindse</a:t>
            </a:r>
            <a:r>
              <a:rPr lang="nl-NL" dirty="0"/>
              <a:t> Berg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ACE13AA-19B1-FB63-8E28-A5BC9D3D7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956" y="662087"/>
            <a:ext cx="5441001" cy="220360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5393ECB-0800-4556-13AF-94C5C7209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798" y="3502989"/>
            <a:ext cx="3663159" cy="31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69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5EF1DA-D1E8-B215-A61F-4BBF24235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r>
              <a:rPr lang="nl-NL"/>
              <a:t>Algemene informatie: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6B6D97-9CA7-1F0B-0C14-5CFB023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nl-NL" sz="15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Meedoen aan 24KiKa kan in een team tot 6 personen of in een kinderteam tot 8 kinderen  (met een minimale gemiddelde leeftijd van 11 jaar en een maximale leeftijd gemiddelde leeftijd van 14 jaar).</a:t>
            </a:r>
          </a:p>
          <a:p>
            <a:r>
              <a:rPr lang="nl-NL" sz="150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nl-NL" sz="15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ltieme uitdaging kan er zelfs geskeelerd worden als solist of als duo.</a:t>
            </a:r>
          </a:p>
          <a:p>
            <a:r>
              <a:rPr lang="nl-NL" sz="15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 je inschrijving wordt automatisch een profiel gemaakt waarop gedoneerd kan worden voor het goede doel. </a:t>
            </a:r>
            <a:endParaRPr lang="nl-N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500" dirty="0">
                <a:latin typeface="Calibri" panose="020F0502020204030204" pitchFamily="34" charset="0"/>
                <a:cs typeface="Calibri" panose="020F0502020204030204" pitchFamily="34" charset="0"/>
              </a:rPr>
              <a:t>Inschrijfkosten +/-  60 euro + teamplaats 35 euro per team.</a:t>
            </a:r>
          </a:p>
          <a:p>
            <a:pPr marL="0" indent="0">
              <a:buNone/>
            </a:pPr>
            <a:r>
              <a:rPr lang="nl-NL" sz="1500" dirty="0">
                <a:latin typeface="Calibri" panose="020F0502020204030204" pitchFamily="34" charset="0"/>
                <a:cs typeface="Calibri" panose="020F0502020204030204" pitchFamily="34" charset="0"/>
              </a:rPr>
              <a:t>      Kleine onkosten aan  evt. teamkleding en verzorging (eten) </a:t>
            </a:r>
            <a:br>
              <a:rPr lang="nl-NL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500" dirty="0">
                <a:latin typeface="Calibri" panose="020F0502020204030204" pitchFamily="34" charset="0"/>
                <a:cs typeface="Calibri" panose="020F0502020204030204" pitchFamily="34" charset="0"/>
              </a:rPr>
              <a:t>      +/- 25 euro  p.p.</a:t>
            </a:r>
          </a:p>
          <a:p>
            <a:r>
              <a:rPr lang="nl-NL" sz="1500" dirty="0"/>
              <a:t>De deelnemers dienen tussen zonsondergang en zonsopkomst verlichting te voeren.</a:t>
            </a:r>
          </a:p>
          <a:p>
            <a:r>
              <a:rPr lang="nl-NL" sz="1500" dirty="0">
                <a:latin typeface="Calibri" panose="020F0502020204030204" pitchFamily="34" charset="0"/>
                <a:cs typeface="Calibri" panose="020F0502020204030204" pitchFamily="34" charset="0"/>
              </a:rPr>
              <a:t>Aanmelden of voor vragen kan je terecht bij Hester of </a:t>
            </a:r>
            <a:r>
              <a:rPr lang="nl-N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Jannitta</a:t>
            </a:r>
            <a:r>
              <a:rPr lang="nl-NL" sz="1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nl-NL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sz="15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9A5D10-F030-ADAC-CD4A-830A805C2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962" y="4621088"/>
            <a:ext cx="4221597" cy="1530329"/>
          </a:xfrm>
          <a:custGeom>
            <a:avLst/>
            <a:gdLst/>
            <a:ahLst/>
            <a:cxnLst/>
            <a:rect l="l" t="t" r="r" b="b"/>
            <a:pathLst>
              <a:path w="4221597" h="4303912">
                <a:moveTo>
                  <a:pt x="126986" y="0"/>
                </a:moveTo>
                <a:lnTo>
                  <a:pt x="4094611" y="0"/>
                </a:lnTo>
                <a:cubicBezTo>
                  <a:pt x="4164743" y="0"/>
                  <a:pt x="4221597" y="56854"/>
                  <a:pt x="4221597" y="126986"/>
                </a:cubicBezTo>
                <a:lnTo>
                  <a:pt x="4221597" y="4176926"/>
                </a:lnTo>
                <a:cubicBezTo>
                  <a:pt x="4221597" y="4247058"/>
                  <a:pt x="4164743" y="4303912"/>
                  <a:pt x="4094611" y="4303912"/>
                </a:cubicBezTo>
                <a:lnTo>
                  <a:pt x="126986" y="4303912"/>
                </a:lnTo>
                <a:cubicBezTo>
                  <a:pt x="56854" y="4303912"/>
                  <a:pt x="0" y="4247058"/>
                  <a:pt x="0" y="4176926"/>
                </a:cubicBezTo>
                <a:lnTo>
                  <a:pt x="0" y="126986"/>
                </a:lnTo>
                <a:cubicBezTo>
                  <a:pt x="0" y="56854"/>
                  <a:pt x="56854" y="0"/>
                  <a:pt x="12698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7934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0E2A91-50F3-A2F9-E27B-314FD312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nl-NL"/>
              <a:t>Programma: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17EFCD-1560-5CEF-CB18-88CD84B8E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nl-NL" sz="700" b="1" i="0">
                <a:effectLst/>
                <a:latin typeface="Roboto" panose="02000000000000000000" pitchFamily="2" charset="0"/>
              </a:rPr>
              <a:t>VRIJDAG 5 SEPTEMBER:</a:t>
            </a:r>
            <a:endParaRPr lang="nl-NL" sz="700" b="0" i="0">
              <a:effectLst/>
              <a:latin typeface="Roboto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700" b="0" i="0">
                <a:effectLst/>
                <a:latin typeface="Roboto" panose="02000000000000000000" pitchFamily="2" charset="0"/>
              </a:rPr>
              <a:t>08:00 Teamplaatsen beschikbaar om in te richten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700" b="0" i="0">
                <a:effectLst/>
                <a:latin typeface="Roboto" panose="02000000000000000000" pitchFamily="2" charset="0"/>
              </a:rPr>
              <a:t>10:00 Registratie geopend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700" b="0" i="0">
                <a:effectLst/>
                <a:latin typeface="Roboto" panose="02000000000000000000" pitchFamily="2" charset="0"/>
              </a:rPr>
              <a:t>12:30 Registratie gesloten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700" b="0" i="0">
                <a:effectLst/>
                <a:latin typeface="Roboto" panose="02000000000000000000" pitchFamily="2" charset="0"/>
              </a:rPr>
              <a:t>13:30 Deelnemers briefing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700" b="0" i="0">
                <a:effectLst/>
                <a:latin typeface="Roboto" panose="02000000000000000000" pitchFamily="2" charset="0"/>
              </a:rPr>
              <a:t>14:15 Opstellen voor openingsronde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700" b="0" i="0">
                <a:effectLst/>
                <a:latin typeface="Roboto" panose="02000000000000000000" pitchFamily="2" charset="0"/>
              </a:rPr>
              <a:t>14:30 Vertrek openings ronde – Startschot door Bart Hoolwerf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700" b="0" i="0">
                <a:effectLst/>
                <a:latin typeface="Roboto" panose="02000000000000000000" pitchFamily="2" charset="0"/>
              </a:rPr>
              <a:t>14:45 Opstellen voor de start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700" b="0" i="0">
                <a:effectLst/>
                <a:latin typeface="Roboto" panose="02000000000000000000" pitchFamily="2" charset="0"/>
              </a:rPr>
              <a:t>15:00 Start 24 uurs estafette – Startschot door Jan Smeekens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700" b="0" i="0">
                <a:effectLst/>
                <a:latin typeface="Roboto" panose="02000000000000000000" pitchFamily="2" charset="0"/>
              </a:rPr>
              <a:t>20:00 opening Skeelercafe, met pubquiz!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700" b="0" i="0">
                <a:effectLst/>
                <a:latin typeface="Roboto" panose="02000000000000000000" pitchFamily="2" charset="0"/>
              </a:rPr>
              <a:t>22:00 Foute uur!</a:t>
            </a:r>
          </a:p>
          <a:p>
            <a:r>
              <a:rPr lang="nl-NL" sz="700" b="1" i="0">
                <a:effectLst/>
                <a:latin typeface="Roboto" panose="02000000000000000000" pitchFamily="2" charset="0"/>
              </a:rPr>
              <a:t>ZATERDAG 6 SEPTEMBER</a:t>
            </a:r>
            <a:endParaRPr lang="nl-NL" sz="700" b="0" i="0">
              <a:effectLst/>
              <a:latin typeface="Roboto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700" b="0" i="0">
                <a:effectLst/>
                <a:latin typeface="Roboto" panose="02000000000000000000" pitchFamily="2" charset="0"/>
              </a:rPr>
              <a:t>08:30 briefing deelnemers 6 uursrace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700" b="0" i="0">
                <a:effectLst/>
                <a:latin typeface="Roboto" panose="02000000000000000000" pitchFamily="2" charset="0"/>
              </a:rPr>
              <a:t>09:00 Start 6 uursrace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700" b="0" i="0">
                <a:effectLst/>
                <a:latin typeface="Roboto" panose="02000000000000000000" pitchFamily="2" charset="0"/>
              </a:rPr>
              <a:t>14:00 Cheque momenten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700" b="0" i="0">
                <a:effectLst/>
                <a:latin typeface="Roboto" panose="02000000000000000000" pitchFamily="2" charset="0"/>
              </a:rPr>
              <a:t>15:00 Finish 24 uurs estafette en 6 uursrace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700" b="0" i="0">
                <a:effectLst/>
                <a:latin typeface="Roboto" panose="02000000000000000000" pitchFamily="2" charset="0"/>
              </a:rPr>
              <a:t>15:00 Gezamenlijke finish voor alle teamleden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700" b="0" i="0">
                <a:effectLst/>
                <a:latin typeface="Roboto" panose="02000000000000000000" pitchFamily="2" charset="0"/>
              </a:rPr>
              <a:t>15:30 Cheque overhandiging aan KIKA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700" b="0" i="0">
                <a:effectLst/>
                <a:latin typeface="Roboto" panose="02000000000000000000" pitchFamily="2" charset="0"/>
              </a:rPr>
              <a:t>15:45 Prijsuitreiking teams</a:t>
            </a:r>
          </a:p>
          <a:p>
            <a:endParaRPr lang="nl-NL" sz="7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B8EC1F0-EE79-46E6-F0D2-6CCF88450D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433" b="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F13D857-C2B9-D465-57FA-305F0560A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794" y="4696681"/>
            <a:ext cx="428625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2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2" name="Rectangle 10251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4" name="Freeform: Shape 10253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2F187E-6EB6-5A56-4441-4F0E76324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4038600" cy="5431376"/>
          </a:xfrm>
        </p:spPr>
        <p:txBody>
          <a:bodyPr>
            <a:normAutofit/>
          </a:bodyPr>
          <a:lstStyle/>
          <a:p>
            <a:r>
              <a:rPr lang="nl-NL" dirty="0"/>
              <a:t>Vragen?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CACAAA-499D-EDAB-5360-9BFEA27B5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713313"/>
            <a:ext cx="5257801" cy="54313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000" dirty="0">
                <a:hlinkClick r:id="rId2"/>
              </a:rPr>
              <a:t>dirkvanzoest@gmail.com</a:t>
            </a:r>
            <a:endParaRPr lang="nl-NL" sz="2000" dirty="0"/>
          </a:p>
          <a:p>
            <a:pPr marL="0" indent="0">
              <a:buNone/>
            </a:pPr>
            <a:r>
              <a:rPr lang="nl-NL" sz="2000" dirty="0"/>
              <a:t>06-42832240</a:t>
            </a:r>
          </a:p>
        </p:txBody>
      </p:sp>
    </p:spTree>
    <p:extLst>
      <p:ext uri="{BB962C8B-B14F-4D97-AF65-F5344CB8AC3E}">
        <p14:creationId xmlns:p14="http://schemas.microsoft.com/office/powerpoint/2010/main" val="1557998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D9A15A4-53FF-996F-9188-EF3F579751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9" r="1" b="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Rectangle 820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493DC3-88C2-087F-D5CB-4AF8AB05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5 km WK 2025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5691D55-4CA3-4DE5-1937-FCDDEBAAA5C5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5.000 meter </a:t>
            </a:r>
            <a:r>
              <a:rPr lang="en-US" sz="2000" b="1" i="0" dirty="0" err="1">
                <a:effectLst/>
              </a:rPr>
              <a:t>vrouwen</a:t>
            </a:r>
            <a:br>
              <a:rPr lang="en-US" sz="2000" dirty="0"/>
            </a:br>
            <a:r>
              <a:rPr lang="en-US" sz="2000" b="1" i="0" dirty="0">
                <a:effectLst/>
              </a:rPr>
              <a:t>1. Francesca Lollobrigida (</a:t>
            </a:r>
            <a:r>
              <a:rPr lang="en-US" sz="2000" b="1" i="0" dirty="0" err="1">
                <a:effectLst/>
              </a:rPr>
              <a:t>Italië</a:t>
            </a:r>
            <a:r>
              <a:rPr lang="en-US" sz="2000" b="1" i="0" dirty="0">
                <a:effectLst/>
              </a:rPr>
              <a:t>) - 6.56,38</a:t>
            </a:r>
            <a:br>
              <a:rPr lang="en-US" sz="2000" dirty="0"/>
            </a:br>
            <a:r>
              <a:rPr lang="en-US" sz="2000" b="0" i="0" dirty="0">
                <a:effectLst/>
              </a:rPr>
              <a:t>2. Ragne Wiklund (</a:t>
            </a:r>
            <a:r>
              <a:rPr lang="en-US" sz="2000" b="0" i="0" dirty="0" err="1">
                <a:effectLst/>
              </a:rPr>
              <a:t>Noorwegen</a:t>
            </a:r>
            <a:r>
              <a:rPr lang="en-US" sz="2000" b="0" i="0" dirty="0">
                <a:effectLst/>
              </a:rPr>
              <a:t>) - 6.56,56</a:t>
            </a:r>
            <a:br>
              <a:rPr lang="en-US" sz="2000" dirty="0"/>
            </a:br>
            <a:r>
              <a:rPr lang="en-US" sz="2000" b="0" i="0" dirty="0">
                <a:effectLst/>
              </a:rPr>
              <a:t>3. Merel </a:t>
            </a:r>
            <a:r>
              <a:rPr lang="en-US" sz="2000" b="0" i="0" dirty="0" err="1">
                <a:effectLst/>
              </a:rPr>
              <a:t>Conijn</a:t>
            </a:r>
            <a:r>
              <a:rPr lang="en-US" sz="2000" b="0" i="0" dirty="0">
                <a:effectLst/>
              </a:rPr>
              <a:t> - 6.58,49</a:t>
            </a:r>
            <a:br>
              <a:rPr lang="en-US" sz="2000" dirty="0"/>
            </a:br>
            <a:r>
              <a:rPr lang="en-US" sz="2000" b="0" i="0" dirty="0">
                <a:effectLst/>
              </a:rPr>
              <a:t>4. Isabelle Weidemann (Canada) - 7.00,27</a:t>
            </a:r>
            <a:br>
              <a:rPr lang="en-US" sz="2000" dirty="0"/>
            </a:br>
            <a:r>
              <a:rPr lang="en-US" sz="2000" b="0" i="0" dirty="0">
                <a:effectLst/>
              </a:rPr>
              <a:t>5. Martina </a:t>
            </a:r>
            <a:r>
              <a:rPr lang="en-US" sz="2000" b="0" i="0" dirty="0" err="1">
                <a:effectLst/>
              </a:rPr>
              <a:t>Sáblíková</a:t>
            </a:r>
            <a:r>
              <a:rPr lang="en-US" sz="2000" b="0" i="0" dirty="0">
                <a:effectLst/>
              </a:rPr>
              <a:t> (</a:t>
            </a:r>
            <a:r>
              <a:rPr lang="en-US" sz="2000" b="0" i="0" dirty="0" err="1">
                <a:effectLst/>
              </a:rPr>
              <a:t>Tsjechië</a:t>
            </a:r>
            <a:r>
              <a:rPr lang="en-US" sz="2000" b="0" i="0" dirty="0">
                <a:effectLst/>
              </a:rPr>
              <a:t>) - 7.03,20</a:t>
            </a:r>
            <a:br>
              <a:rPr lang="en-US" sz="2000" dirty="0"/>
            </a:br>
            <a:r>
              <a:rPr lang="en-US" sz="2000" b="0" i="0" dirty="0">
                <a:effectLst/>
              </a:rPr>
              <a:t>6. Marijke Groenewoud - 7.04,51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8418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C8BD6E-365C-5788-0171-306BA0C37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zijn de technische verschillen </a:t>
            </a:r>
          </a:p>
        </p:txBody>
      </p:sp>
      <p:pic>
        <p:nvPicPr>
          <p:cNvPr id="6" name="Onlinemedia 5" title="Bart Swings ice &amp; inline speedskating comparison">
            <a:hlinkClick r:id="" action="ppaction://media"/>
            <a:extLst>
              <a:ext uri="{FF2B5EF4-FFF2-40B4-BE49-F238E27FC236}">
                <a16:creationId xmlns:a16="http://schemas.microsoft.com/office/drawing/2014/main" id="{2AE2E2FE-6F83-4E53-0246-7EA415C574D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95400" y="1573697"/>
            <a:ext cx="9107488" cy="514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5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9CB5BF-FA8C-CDCE-9C03-BA980CC7D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5016442" cy="1956841"/>
          </a:xfrm>
        </p:spPr>
        <p:txBody>
          <a:bodyPr anchor="b">
            <a:normAutofit/>
          </a:bodyPr>
          <a:lstStyle/>
          <a:p>
            <a:r>
              <a:rPr lang="nl-NL" sz="5400" dirty="0"/>
              <a:t>Overeenkomsten en verschillen 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B128E9-33C9-5F3E-D59B-6E86FE653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nl-NL" sz="1400"/>
            </a:br>
            <a:br>
              <a:rPr lang="nl-NL" sz="1400"/>
            </a:br>
            <a:r>
              <a:rPr lang="nl-NL" sz="1400" b="0" i="0">
                <a:effectLst/>
                <a:latin typeface="Roboto" panose="02000000000000000000" pitchFamily="2" charset="0"/>
              </a:rPr>
              <a:t>Overeenkomst 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400" b="0" i="0">
                <a:effectLst/>
                <a:latin typeface="Roboto" panose="02000000000000000000" pitchFamily="2" charset="0"/>
              </a:rPr>
              <a:t>Hoeken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400" b="0" i="0">
                <a:effectLst/>
                <a:latin typeface="Roboto" panose="02000000000000000000" pitchFamily="2" charset="0"/>
              </a:rPr>
              <a:t>Zijwaarts afzetten</a:t>
            </a:r>
            <a:endParaRPr lang="nl-NL" sz="1400"/>
          </a:p>
          <a:p>
            <a:pPr>
              <a:buFont typeface="Wingdings" panose="05000000000000000000" pitchFamily="2" charset="2"/>
              <a:buChar char="ü"/>
            </a:pPr>
            <a:r>
              <a:rPr lang="nl-NL" sz="1400" b="0" i="0">
                <a:effectLst/>
                <a:latin typeface="Roboto" panose="02000000000000000000" pitchFamily="2" charset="0"/>
              </a:rPr>
              <a:t>Houding (schouder knieën en tenen in één lijn)</a:t>
            </a:r>
          </a:p>
          <a:p>
            <a:pPr marL="0" indent="0">
              <a:buNone/>
            </a:pPr>
            <a:r>
              <a:rPr lang="nl-NL" sz="1400" b="0" i="0">
                <a:effectLst/>
                <a:latin typeface="Roboto" panose="02000000000000000000" pitchFamily="2" charset="0"/>
              </a:rPr>
              <a:t>Verschil: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400" b="0" i="0">
                <a:effectLst/>
                <a:latin typeface="Roboto" panose="02000000000000000000" pitchFamily="2" charset="0"/>
              </a:rPr>
              <a:t>Schaats kan sturen door ronding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400">
                <a:latin typeface="Roboto" panose="02000000000000000000" pitchFamily="2" charset="0"/>
              </a:rPr>
              <a:t>Afzetgebied inline is kleiner </a:t>
            </a:r>
            <a:endParaRPr lang="nl-NL" sz="1400" b="0" i="0">
              <a:effectLst/>
              <a:latin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nl-NL" sz="1400" b="0" i="0">
                <a:effectLst/>
                <a:latin typeface="Roboto" panose="02000000000000000000" pitchFamily="2" charset="0"/>
              </a:rPr>
              <a:t>Plaatsing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400" b="0" i="0">
                <a:effectLst/>
                <a:latin typeface="Roboto" panose="02000000000000000000" pitchFamily="2" charset="0"/>
              </a:rPr>
              <a:t>Timing  </a:t>
            </a:r>
            <a:endParaRPr lang="nl-NL" sz="14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ABD1F44-95A4-C404-9107-3621BEFDDF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3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60" name="Rectangle 10259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73AF4260-7D33-06E1-C1A8-29C73DB5D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5920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242" name="Picture 2" descr="Le loirétain Yvan Sivilier aux championnats du monde de ...">
            <a:extLst>
              <a:ext uri="{FF2B5EF4-FFF2-40B4-BE49-F238E27FC236}">
                <a16:creationId xmlns:a16="http://schemas.microsoft.com/office/drawing/2014/main" id="{518D963F-5AA9-ED83-0816-524E90293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r="8910" b="1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Afbeelding met sport, Sport, sportuitrusting, schaatsen">
            <a:extLst>
              <a:ext uri="{FF2B5EF4-FFF2-40B4-BE49-F238E27FC236}">
                <a16:creationId xmlns:a16="http://schemas.microsoft.com/office/drawing/2014/main" id="{5CDF4CB8-F30A-D5C6-6832-4EA12A73AB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9" b="-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0262" name="Freeform: Shape 10261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264" name="Freeform: Shape 10263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34D1BD-5333-56F9-F3BB-573073DD7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nl-NL" sz="2800"/>
              <a:t>Houding</a:t>
            </a:r>
          </a:p>
        </p:txBody>
      </p:sp>
      <p:sp>
        <p:nvSpPr>
          <p:cNvPr id="10266" name="Rectangle 10265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68" name="Rectangle 10267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ontent Placeholder 14">
            <a:extLst>
              <a:ext uri="{FF2B5EF4-FFF2-40B4-BE49-F238E27FC236}">
                <a16:creationId xmlns:a16="http://schemas.microsoft.com/office/drawing/2014/main" id="{E3B9A38C-E7A6-559E-A0FD-3B1D42BB2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b="1" dirty="0"/>
              <a:t>Diep </a:t>
            </a:r>
            <a:r>
              <a:rPr lang="en-US" sz="1700" b="1"/>
              <a:t>zitten</a:t>
            </a:r>
            <a:r>
              <a:rPr lang="en-US" sz="1700" b="1" dirty="0"/>
              <a:t> is </a:t>
            </a:r>
            <a:r>
              <a:rPr lang="en-US" sz="1700" b="1"/>
              <a:t>bij</a:t>
            </a:r>
            <a:r>
              <a:rPr lang="en-US" sz="1700" b="1" dirty="0"/>
              <a:t> inline net zo </a:t>
            </a:r>
            <a:r>
              <a:rPr lang="en-US" sz="1700" b="1"/>
              <a:t>belangrijk</a:t>
            </a:r>
            <a:r>
              <a:rPr lang="en-US" sz="1700" b="1" dirty="0"/>
              <a:t> </a:t>
            </a:r>
            <a:r>
              <a:rPr lang="en-US" sz="1700" b="1"/>
              <a:t>als</a:t>
            </a:r>
            <a:r>
              <a:rPr lang="en-US" sz="1700" b="1" dirty="0"/>
              <a:t> </a:t>
            </a:r>
            <a:r>
              <a:rPr lang="en-US" sz="1700" b="1"/>
              <a:t>bij</a:t>
            </a:r>
            <a:r>
              <a:rPr lang="en-US" sz="1700" b="1" dirty="0"/>
              <a:t> </a:t>
            </a:r>
            <a:r>
              <a:rPr lang="en-US" sz="1700" b="1"/>
              <a:t>schaatsen</a:t>
            </a:r>
            <a:br>
              <a:rPr lang="en-US" sz="1700" dirty="0"/>
            </a:br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79778B3-2FEF-8F14-3342-E38043B9E6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933" r="2" b="31116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7983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8DAD87-E173-A637-9BFC-C7F6B37D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nl-NL" dirty="0"/>
              <a:t>Afzetgebied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77BA20-4D61-8877-0EBD-9BF615C85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endParaRPr lang="nl-NL" sz="2000"/>
          </a:p>
        </p:txBody>
      </p:sp>
      <p:pic>
        <p:nvPicPr>
          <p:cNvPr id="9218" name="Picture 2" descr="Start with inline speed skating. Learn how to skate. - Cádomotus Sports">
            <a:extLst>
              <a:ext uri="{FF2B5EF4-FFF2-40B4-BE49-F238E27FC236}">
                <a16:creationId xmlns:a16="http://schemas.microsoft.com/office/drawing/2014/main" id="{5B7300AD-AF0E-0098-E3EE-5660653C0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898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D0F54B8-E831-328C-0A30-39F0C8C77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1" r="6443" b="2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7754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A36C6E-CB5B-2813-D13E-3834E9BA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Plaatsing en timing </a:t>
            </a:r>
          </a:p>
        </p:txBody>
      </p:sp>
      <p:pic>
        <p:nvPicPr>
          <p:cNvPr id="4" name="Onlinemedia 3" title="Bart Swings ice &amp; inline speedskating comparison">
            <a:hlinkClick r:id="" action="ppaction://media"/>
            <a:extLst>
              <a:ext uri="{FF2B5EF4-FFF2-40B4-BE49-F238E27FC236}">
                <a16:creationId xmlns:a16="http://schemas.microsoft.com/office/drawing/2014/main" id="{4A4B2EE5-0D90-DD88-48BD-61C6CCB55B6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 rotWithShape="1">
          <a:blip r:embed="rId3"/>
          <a:srcRect t="11662" b="13147"/>
          <a:stretch/>
        </p:blipFill>
        <p:spPr>
          <a:xfrm>
            <a:off x="1713324" y="2162315"/>
            <a:ext cx="860901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3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214.900+ Bijten Stockfoto's, afbeeldingen en royalty-free beelden - iStock  | Gebit, Eten, Smoothie">
            <a:extLst>
              <a:ext uri="{FF2B5EF4-FFF2-40B4-BE49-F238E27FC236}">
                <a16:creationId xmlns:a16="http://schemas.microsoft.com/office/drawing/2014/main" id="{5C8D4038-DCC8-FD68-B4C8-EC3B5C531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r="-2" b="15081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rimeur: indoor-skeelerwedstrijd voor jeugd, EYOF-deelnemers shorttrack -  Schaatsen.nl">
            <a:extLst>
              <a:ext uri="{FF2B5EF4-FFF2-40B4-BE49-F238E27FC236}">
                <a16:creationId xmlns:a16="http://schemas.microsoft.com/office/drawing/2014/main" id="{DE8E8895-F074-97BB-D7D9-4B45FF9C4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" r="-2" b="16238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9227" name="Freeform: Shape 922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229" name="Freeform: Shape 922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A01B4-6B71-D21D-0D1E-955820A0A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nl-NL" sz="3400"/>
              <a:t>Interdisciplinaire benadering </a:t>
            </a:r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9233" name="Rectangle 923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35" name="Rectangle 923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2BFA13-2E16-FF8D-4BEC-F9F50B26A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/>
              <a:t>‘Van schaatsen ga je beter skeeleren, van skeeleren ga je beter schaatsen’ </a:t>
            </a:r>
          </a:p>
        </p:txBody>
      </p:sp>
    </p:spTree>
    <p:extLst>
      <p:ext uri="{BB962C8B-B14F-4D97-AF65-F5344CB8AC3E}">
        <p14:creationId xmlns:p14="http://schemas.microsoft.com/office/powerpoint/2010/main" val="211491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3185</TotalTime>
  <Words>696</Words>
  <Application>Microsoft Office PowerPoint</Application>
  <PresentationFormat>Breedbeeld</PresentationFormat>
  <Paragraphs>120</Paragraphs>
  <Slides>28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Roboto</vt:lpstr>
      <vt:lpstr>Wingdings</vt:lpstr>
      <vt:lpstr>Kantoorthema</vt:lpstr>
      <vt:lpstr>Introductie  inline skaten (skeeleren) DNIJ</vt:lpstr>
      <vt:lpstr>10 KM WK 2025</vt:lpstr>
      <vt:lpstr>5 km WK 2025</vt:lpstr>
      <vt:lpstr>Wat zijn de technische verschillen </vt:lpstr>
      <vt:lpstr>Overeenkomsten en verschillen </vt:lpstr>
      <vt:lpstr>Houding</vt:lpstr>
      <vt:lpstr>Afzetgebied</vt:lpstr>
      <vt:lpstr>Plaatsing en timing </vt:lpstr>
      <vt:lpstr>Interdisciplinaire benadering </vt:lpstr>
      <vt:lpstr>Zomertraining schaatsen is ook belangrijk voor het skeeleren</vt:lpstr>
      <vt:lpstr>PowerPoint-presentatie</vt:lpstr>
      <vt:lpstr>Disciplines </vt:lpstr>
      <vt:lpstr>Locaties </vt:lpstr>
      <vt:lpstr>Competitie</vt:lpstr>
      <vt:lpstr>Training </vt:lpstr>
      <vt:lpstr>Coaching/ begeleiding </vt:lpstr>
      <vt:lpstr>Materiaal </vt:lpstr>
      <vt:lpstr>Inschrijven </vt:lpstr>
      <vt:lpstr>Ook handig om te weten </vt:lpstr>
      <vt:lpstr>Hoe ziet wedstrijddag eruit </vt:lpstr>
      <vt:lpstr>Juryleden voor Stouwdamcompetitie</vt:lpstr>
      <vt:lpstr>PowerPoint-presentatie</vt:lpstr>
      <vt:lpstr>PowerPoint-presentatie</vt:lpstr>
      <vt:lpstr>Landelijke wedstrijden </vt:lpstr>
      <vt:lpstr>DNIJ rolt 24 uur voor KiKa</vt:lpstr>
      <vt:lpstr>Algemene informatie:</vt:lpstr>
      <vt:lpstr>Programma:</vt:lpstr>
      <vt:lpstr>Vragen?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Introductie wedstrijdskeeleren DNIJ</dc:title>
  <dc:creator>Dirk Jan van Zoest</dc:creator>
  <cp:lastModifiedBy>Dirk Jan van Zoest</cp:lastModifiedBy>
  <cp:revision>1</cp:revision>
  <dcterms:created xsi:type="dcterms:W3CDTF">2023-03-13T13:19:58Z</dcterms:created>
  <dcterms:modified xsi:type="dcterms:W3CDTF">2025-03-20T07:41:33Z</dcterms:modified>
</cp:coreProperties>
</file>